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939" r:id="rId2"/>
  </p:sldMasterIdLst>
  <p:notesMasterIdLst>
    <p:notesMasterId r:id="rId29"/>
  </p:notesMasterIdLst>
  <p:sldIdLst>
    <p:sldId id="312" r:id="rId3"/>
    <p:sldId id="324" r:id="rId4"/>
    <p:sldId id="325" r:id="rId5"/>
    <p:sldId id="329" r:id="rId6"/>
    <p:sldId id="326" r:id="rId7"/>
    <p:sldId id="320" r:id="rId8"/>
    <p:sldId id="311" r:id="rId9"/>
    <p:sldId id="335" r:id="rId10"/>
    <p:sldId id="316" r:id="rId11"/>
    <p:sldId id="328" r:id="rId12"/>
    <p:sldId id="323" r:id="rId13"/>
    <p:sldId id="334" r:id="rId14"/>
    <p:sldId id="318" r:id="rId15"/>
    <p:sldId id="319" r:id="rId16"/>
    <p:sldId id="330" r:id="rId17"/>
    <p:sldId id="276" r:id="rId18"/>
    <p:sldId id="297" r:id="rId19"/>
    <p:sldId id="288" r:id="rId20"/>
    <p:sldId id="331" r:id="rId21"/>
    <p:sldId id="262" r:id="rId22"/>
    <p:sldId id="270" r:id="rId23"/>
    <p:sldId id="292" r:id="rId24"/>
    <p:sldId id="299" r:id="rId25"/>
    <p:sldId id="273" r:id="rId26"/>
    <p:sldId id="265" r:id="rId27"/>
    <p:sldId id="327" r:id="rId28"/>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1400"/>
    <a:srgbClr val="770D00"/>
    <a:srgbClr val="941100"/>
    <a:srgbClr val="16161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02"/>
    <p:restoredTop sz="94568"/>
  </p:normalViewPr>
  <p:slideViewPr>
    <p:cSldViewPr>
      <p:cViewPr varScale="1">
        <p:scale>
          <a:sx n="65" d="100"/>
          <a:sy n="65" d="100"/>
        </p:scale>
        <p:origin x="676" y="4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5.png"/></Relationships>
</file>

<file path=ppt/diagrams/_rels/data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0.svg"/><Relationship Id="rId1" Type="http://schemas.openxmlformats.org/officeDocument/2006/relationships/image" Target="../media/image7.png"/><Relationship Id="rId4" Type="http://schemas.openxmlformats.org/officeDocument/2006/relationships/image" Target="../media/image22.svg"/></Relationships>
</file>

<file path=ppt/diagrams/_rels/data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6.svg"/><Relationship Id="rId1" Type="http://schemas.openxmlformats.org/officeDocument/2006/relationships/image" Target="../media/image9.png"/><Relationship Id="rId4" Type="http://schemas.openxmlformats.org/officeDocument/2006/relationships/image" Target="../media/image28.svg"/></Relationships>
</file>

<file path=ppt/diagrams/_rels/data5.xml.rels><?xml version="1.0" encoding="UTF-8" standalone="yes"?>
<Relationships xmlns="http://schemas.openxmlformats.org/package/2006/relationships"><Relationship Id="rId8" Type="http://schemas.openxmlformats.org/officeDocument/2006/relationships/image" Target="../media/image37.svg"/><Relationship Id="rId13" Type="http://schemas.openxmlformats.org/officeDocument/2006/relationships/image" Target="../media/image17.png"/><Relationship Id="rId3" Type="http://schemas.openxmlformats.org/officeDocument/2006/relationships/image" Target="../media/image32.svg"/><Relationship Id="rId7" Type="http://schemas.openxmlformats.org/officeDocument/2006/relationships/image" Target="../media/image14.png"/><Relationship Id="rId12" Type="http://schemas.openxmlformats.org/officeDocument/2006/relationships/image" Target="../media/image41.svg"/><Relationship Id="rId2" Type="http://schemas.openxmlformats.org/officeDocument/2006/relationships/image" Target="../media/image11.png"/><Relationship Id="rId16" Type="http://schemas.openxmlformats.org/officeDocument/2006/relationships/image" Target="../media/image45.svg"/><Relationship Id="rId1" Type="http://schemas.openxmlformats.org/officeDocument/2006/relationships/hyperlink" Target="http://knowledgelink.upenn.edu/" TargetMode="External"/><Relationship Id="rId6" Type="http://schemas.openxmlformats.org/officeDocument/2006/relationships/image" Target="../media/image35.svg"/><Relationship Id="rId11" Type="http://schemas.openxmlformats.org/officeDocument/2006/relationships/image" Target="../media/image16.png"/><Relationship Id="rId5" Type="http://schemas.openxmlformats.org/officeDocument/2006/relationships/image" Target="../media/image13.png"/><Relationship Id="rId15" Type="http://schemas.openxmlformats.org/officeDocument/2006/relationships/image" Target="../media/image18.png"/><Relationship Id="rId10" Type="http://schemas.openxmlformats.org/officeDocument/2006/relationships/image" Target="../media/image39.svg"/><Relationship Id="rId4" Type="http://schemas.openxmlformats.org/officeDocument/2006/relationships/image" Target="../media/image12.png"/><Relationship Id="rId9" Type="http://schemas.openxmlformats.org/officeDocument/2006/relationships/image" Target="../media/image15.png"/><Relationship Id="rId14" Type="http://schemas.openxmlformats.org/officeDocument/2006/relationships/image" Target="../media/image43.svg"/></Relationships>
</file>

<file path=ppt/diagrams/_rels/data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49.svg"/><Relationship Id="rId1" Type="http://schemas.openxmlformats.org/officeDocument/2006/relationships/image" Target="../media/image19.png"/><Relationship Id="rId6" Type="http://schemas.openxmlformats.org/officeDocument/2006/relationships/image" Target="../media/image53.svg"/><Relationship Id="rId5" Type="http://schemas.openxmlformats.org/officeDocument/2006/relationships/image" Target="../media/image21.png"/><Relationship Id="rId4" Type="http://schemas.openxmlformats.org/officeDocument/2006/relationships/image" Target="../media/image51.svg"/></Relationships>
</file>

<file path=ppt/diagrams/_rels/data7.xml.rels><?xml version="1.0" encoding="UTF-8" standalone="yes"?>
<Relationships xmlns="http://schemas.openxmlformats.org/package/2006/relationships"><Relationship Id="rId8" Type="http://schemas.openxmlformats.org/officeDocument/2006/relationships/image" Target="../media/image62.svg"/><Relationship Id="rId3" Type="http://schemas.openxmlformats.org/officeDocument/2006/relationships/image" Target="../media/image22.png"/><Relationship Id="rId7" Type="http://schemas.openxmlformats.org/officeDocument/2006/relationships/image" Target="../media/image24.png"/><Relationship Id="rId12" Type="http://schemas.openxmlformats.org/officeDocument/2006/relationships/image" Target="../media/image66.svg"/><Relationship Id="rId2" Type="http://schemas.openxmlformats.org/officeDocument/2006/relationships/hyperlink" Target="http://lcweb.loc.gov/copyright/" TargetMode="External"/><Relationship Id="rId1" Type="http://schemas.openxmlformats.org/officeDocument/2006/relationships/hyperlink" Target="http://www.upenn.edu/computing/policy/aup.html" TargetMode="External"/><Relationship Id="rId6" Type="http://schemas.openxmlformats.org/officeDocument/2006/relationships/image" Target="../media/image60.svg"/><Relationship Id="rId11" Type="http://schemas.openxmlformats.org/officeDocument/2006/relationships/image" Target="../media/image26.png"/><Relationship Id="rId5" Type="http://schemas.openxmlformats.org/officeDocument/2006/relationships/image" Target="../media/image23.png"/><Relationship Id="rId10" Type="http://schemas.openxmlformats.org/officeDocument/2006/relationships/image" Target="../media/image64.svg"/><Relationship Id="rId4" Type="http://schemas.openxmlformats.org/officeDocument/2006/relationships/image" Target="../media/image58.svg"/><Relationship Id="rId9" Type="http://schemas.openxmlformats.org/officeDocument/2006/relationships/image" Target="../media/image25.png"/></Relationships>
</file>

<file path=ppt/diagrams/_rels/data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49.svg"/><Relationship Id="rId1" Type="http://schemas.openxmlformats.org/officeDocument/2006/relationships/image" Target="../media/image27.png"/><Relationship Id="rId6" Type="http://schemas.openxmlformats.org/officeDocument/2006/relationships/image" Target="../media/image71.svg"/><Relationship Id="rId5" Type="http://schemas.openxmlformats.org/officeDocument/2006/relationships/image" Target="../media/image29.png"/><Relationship Id="rId4" Type="http://schemas.openxmlformats.org/officeDocument/2006/relationships/image" Target="../media/image69.svg"/></Relationships>
</file>

<file path=ppt/diagrams/_rels/drawing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5.png"/></Relationships>
</file>

<file path=ppt/diagrams/_rels/drawing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0.svg"/><Relationship Id="rId1" Type="http://schemas.openxmlformats.org/officeDocument/2006/relationships/image" Target="../media/image7.png"/><Relationship Id="rId4" Type="http://schemas.openxmlformats.org/officeDocument/2006/relationships/image" Target="../media/image22.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6.svg"/><Relationship Id="rId1" Type="http://schemas.openxmlformats.org/officeDocument/2006/relationships/image" Target="../media/image9.png"/><Relationship Id="rId4" Type="http://schemas.openxmlformats.org/officeDocument/2006/relationships/image" Target="../media/image28.svg"/></Relationships>
</file>

<file path=ppt/diagrams/_rels/drawing5.xml.rels><?xml version="1.0" encoding="UTF-8" standalone="yes"?>
<Relationships xmlns="http://schemas.openxmlformats.org/package/2006/relationships"><Relationship Id="rId8" Type="http://schemas.openxmlformats.org/officeDocument/2006/relationships/image" Target="../media/image37.svg"/><Relationship Id="rId13" Type="http://schemas.openxmlformats.org/officeDocument/2006/relationships/hyperlink" Target="http://knowledgelink.upenn.edu/" TargetMode="External"/><Relationship Id="rId3" Type="http://schemas.openxmlformats.org/officeDocument/2006/relationships/image" Target="../media/image32.svg"/><Relationship Id="rId7" Type="http://schemas.openxmlformats.org/officeDocument/2006/relationships/image" Target="../media/image14.png"/><Relationship Id="rId12" Type="http://schemas.openxmlformats.org/officeDocument/2006/relationships/image" Target="../media/image41.svg"/><Relationship Id="rId17" Type="http://schemas.openxmlformats.org/officeDocument/2006/relationships/image" Target="../media/image45.svg"/><Relationship Id="rId16" Type="http://schemas.openxmlformats.org/officeDocument/2006/relationships/image" Target="../media/image18.png"/><Relationship Id="rId1" Type="http://schemas.openxmlformats.org/officeDocument/2006/relationships/image" Target="../media/image11.png"/><Relationship Id="rId6" Type="http://schemas.openxmlformats.org/officeDocument/2006/relationships/image" Target="../media/image35.svg"/><Relationship Id="rId11" Type="http://schemas.openxmlformats.org/officeDocument/2006/relationships/image" Target="../media/image16.png"/><Relationship Id="rId5" Type="http://schemas.openxmlformats.org/officeDocument/2006/relationships/image" Target="../media/image13.png"/><Relationship Id="rId15" Type="http://schemas.openxmlformats.org/officeDocument/2006/relationships/image" Target="../media/image43.svg"/><Relationship Id="rId10" Type="http://schemas.openxmlformats.org/officeDocument/2006/relationships/image" Target="../media/image39.svg"/><Relationship Id="rId4" Type="http://schemas.openxmlformats.org/officeDocument/2006/relationships/image" Target="../media/image12.png"/><Relationship Id="rId9" Type="http://schemas.openxmlformats.org/officeDocument/2006/relationships/image" Target="../media/image15.png"/><Relationship Id="rId14" Type="http://schemas.openxmlformats.org/officeDocument/2006/relationships/image" Target="../media/image17.png"/></Relationships>
</file>

<file path=ppt/diagrams/_rels/drawing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49.svg"/><Relationship Id="rId1" Type="http://schemas.openxmlformats.org/officeDocument/2006/relationships/image" Target="../media/image19.png"/><Relationship Id="rId6" Type="http://schemas.openxmlformats.org/officeDocument/2006/relationships/image" Target="../media/image53.svg"/><Relationship Id="rId5" Type="http://schemas.openxmlformats.org/officeDocument/2006/relationships/image" Target="../media/image21.png"/><Relationship Id="rId4" Type="http://schemas.openxmlformats.org/officeDocument/2006/relationships/image" Target="../media/image51.svg"/></Relationships>
</file>

<file path=ppt/diagrams/_rels/drawing7.xml.rels><?xml version="1.0" encoding="UTF-8" standalone="yes"?>
<Relationships xmlns="http://schemas.openxmlformats.org/package/2006/relationships"><Relationship Id="rId8" Type="http://schemas.openxmlformats.org/officeDocument/2006/relationships/image" Target="../media/image62.svg"/><Relationship Id="rId13" Type="http://schemas.openxmlformats.org/officeDocument/2006/relationships/image" Target="../media/image26.png"/><Relationship Id="rId7" Type="http://schemas.openxmlformats.org/officeDocument/2006/relationships/image" Target="../media/image24.png"/><Relationship Id="rId12" Type="http://schemas.openxmlformats.org/officeDocument/2006/relationships/hyperlink" Target="http://lcweb.loc.gov/copyright/" TargetMode="External"/><Relationship Id="rId1" Type="http://schemas.openxmlformats.org/officeDocument/2006/relationships/image" Target="../media/image22.png"/><Relationship Id="rId6" Type="http://schemas.openxmlformats.org/officeDocument/2006/relationships/image" Target="../media/image60.svg"/><Relationship Id="rId11" Type="http://schemas.openxmlformats.org/officeDocument/2006/relationships/image" Target="../media/image64.svg"/><Relationship Id="rId5" Type="http://schemas.openxmlformats.org/officeDocument/2006/relationships/image" Target="../media/image23.png"/><Relationship Id="rId10" Type="http://schemas.openxmlformats.org/officeDocument/2006/relationships/image" Target="../media/image25.png"/><Relationship Id="rId4" Type="http://schemas.openxmlformats.org/officeDocument/2006/relationships/image" Target="../media/image58.svg"/><Relationship Id="rId9" Type="http://schemas.openxmlformats.org/officeDocument/2006/relationships/hyperlink" Target="http://www.upenn.edu/computing/policy/aup.html" TargetMode="External"/><Relationship Id="rId14" Type="http://schemas.openxmlformats.org/officeDocument/2006/relationships/image" Target="../media/image66.svg"/></Relationships>
</file>

<file path=ppt/diagrams/_rels/drawing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49.svg"/><Relationship Id="rId1" Type="http://schemas.openxmlformats.org/officeDocument/2006/relationships/image" Target="../media/image27.png"/><Relationship Id="rId6" Type="http://schemas.openxmlformats.org/officeDocument/2006/relationships/image" Target="../media/image71.svg"/><Relationship Id="rId5" Type="http://schemas.openxmlformats.org/officeDocument/2006/relationships/image" Target="../media/image29.png"/><Relationship Id="rId4" Type="http://schemas.openxmlformats.org/officeDocument/2006/relationships/image" Target="../media/image69.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518F2E-F17B-4C48-A485-DAC678FD1588}"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39CFD80E-EA55-4894-A535-1120F8A267CF}">
      <dgm:prSet/>
      <dgm:spPr>
        <a:solidFill>
          <a:schemeClr val="accent4">
            <a:lumMod val="50000"/>
          </a:schemeClr>
        </a:solidFill>
      </dgm:spPr>
      <dgm:t>
        <a:bodyPr/>
        <a:lstStyle/>
        <a:p>
          <a:r>
            <a:rPr lang="en-US"/>
            <a:t>Congratulations!</a:t>
          </a:r>
        </a:p>
      </dgm:t>
    </dgm:pt>
    <dgm:pt modelId="{2E24F183-B12C-4B86-8903-638478B548BF}" type="parTrans" cxnId="{204417FD-551C-40D4-880D-398E75C94749}">
      <dgm:prSet/>
      <dgm:spPr/>
      <dgm:t>
        <a:bodyPr/>
        <a:lstStyle/>
        <a:p>
          <a:endParaRPr lang="en-US"/>
        </a:p>
      </dgm:t>
    </dgm:pt>
    <dgm:pt modelId="{DC58B8B3-432D-450E-BA6A-7D7E18ED7937}" type="sibTrans" cxnId="{204417FD-551C-40D4-880D-398E75C94749}">
      <dgm:prSet/>
      <dgm:spPr/>
      <dgm:t>
        <a:bodyPr/>
        <a:lstStyle/>
        <a:p>
          <a:endParaRPr lang="en-US"/>
        </a:p>
      </dgm:t>
    </dgm:pt>
    <dgm:pt modelId="{83687878-041E-4130-A806-C971F661E68E}">
      <dgm:prSet/>
      <dgm:spPr>
        <a:solidFill>
          <a:schemeClr val="bg1">
            <a:lumMod val="50000"/>
          </a:schemeClr>
        </a:solidFill>
      </dgm:spPr>
      <dgm:t>
        <a:bodyPr/>
        <a:lstStyle/>
        <a:p>
          <a:r>
            <a:rPr lang="en-US" dirty="0"/>
            <a:t>Welcome to the next phase…</a:t>
          </a:r>
        </a:p>
      </dgm:t>
    </dgm:pt>
    <dgm:pt modelId="{73A33F0B-B1BD-4615-8B1C-F53CB35B1AC7}" type="parTrans" cxnId="{8C6D50AC-060B-4579-B7B5-5D406F8397ED}">
      <dgm:prSet/>
      <dgm:spPr/>
      <dgm:t>
        <a:bodyPr/>
        <a:lstStyle/>
        <a:p>
          <a:endParaRPr lang="en-US"/>
        </a:p>
      </dgm:t>
    </dgm:pt>
    <dgm:pt modelId="{AFF24786-C2AF-4986-8A28-B053072E2202}" type="sibTrans" cxnId="{8C6D50AC-060B-4579-B7B5-5D406F8397ED}">
      <dgm:prSet/>
      <dgm:spPr/>
      <dgm:t>
        <a:bodyPr/>
        <a:lstStyle/>
        <a:p>
          <a:endParaRPr lang="en-US"/>
        </a:p>
      </dgm:t>
    </dgm:pt>
    <dgm:pt modelId="{8D9F7661-0F5E-5F49-909C-161A97E2D441}" type="pres">
      <dgm:prSet presAssocID="{90518F2E-F17B-4C48-A485-DAC678FD1588}" presName="linear" presStyleCnt="0">
        <dgm:presLayoutVars>
          <dgm:animLvl val="lvl"/>
          <dgm:resizeHandles val="exact"/>
        </dgm:presLayoutVars>
      </dgm:prSet>
      <dgm:spPr/>
      <dgm:t>
        <a:bodyPr/>
        <a:lstStyle/>
        <a:p>
          <a:endParaRPr lang="en-US"/>
        </a:p>
      </dgm:t>
    </dgm:pt>
    <dgm:pt modelId="{CE8087A5-817D-CD46-AFBB-82952E753737}" type="pres">
      <dgm:prSet presAssocID="{39CFD80E-EA55-4894-A535-1120F8A267CF}" presName="parentText" presStyleLbl="node1" presStyleIdx="0" presStyleCnt="2">
        <dgm:presLayoutVars>
          <dgm:chMax val="0"/>
          <dgm:bulletEnabled val="1"/>
        </dgm:presLayoutVars>
      </dgm:prSet>
      <dgm:spPr/>
      <dgm:t>
        <a:bodyPr/>
        <a:lstStyle/>
        <a:p>
          <a:endParaRPr lang="en-US"/>
        </a:p>
      </dgm:t>
    </dgm:pt>
    <dgm:pt modelId="{4D63370D-FC8E-BC48-85F6-391CED82170F}" type="pres">
      <dgm:prSet presAssocID="{DC58B8B3-432D-450E-BA6A-7D7E18ED7937}" presName="spacer" presStyleCnt="0"/>
      <dgm:spPr/>
    </dgm:pt>
    <dgm:pt modelId="{38A754BF-0E25-3140-A5DC-BE7D7AD08D23}" type="pres">
      <dgm:prSet presAssocID="{83687878-041E-4130-A806-C971F661E68E}" presName="parentText" presStyleLbl="node1" presStyleIdx="1" presStyleCnt="2">
        <dgm:presLayoutVars>
          <dgm:chMax val="0"/>
          <dgm:bulletEnabled val="1"/>
        </dgm:presLayoutVars>
      </dgm:prSet>
      <dgm:spPr/>
      <dgm:t>
        <a:bodyPr/>
        <a:lstStyle/>
        <a:p>
          <a:endParaRPr lang="en-US"/>
        </a:p>
      </dgm:t>
    </dgm:pt>
  </dgm:ptLst>
  <dgm:cxnLst>
    <dgm:cxn modelId="{CB2F1051-8C01-3F49-BFB3-289ABAB46273}" type="presOf" srcId="{83687878-041E-4130-A806-C971F661E68E}" destId="{38A754BF-0E25-3140-A5DC-BE7D7AD08D23}" srcOrd="0" destOrd="0" presId="urn:microsoft.com/office/officeart/2005/8/layout/vList2"/>
    <dgm:cxn modelId="{204417FD-551C-40D4-880D-398E75C94749}" srcId="{90518F2E-F17B-4C48-A485-DAC678FD1588}" destId="{39CFD80E-EA55-4894-A535-1120F8A267CF}" srcOrd="0" destOrd="0" parTransId="{2E24F183-B12C-4B86-8903-638478B548BF}" sibTransId="{DC58B8B3-432D-450E-BA6A-7D7E18ED7937}"/>
    <dgm:cxn modelId="{ACAF1B8F-60A6-4941-B0B1-D8CDA3C38BA6}" type="presOf" srcId="{39CFD80E-EA55-4894-A535-1120F8A267CF}" destId="{CE8087A5-817D-CD46-AFBB-82952E753737}" srcOrd="0" destOrd="0" presId="urn:microsoft.com/office/officeart/2005/8/layout/vList2"/>
    <dgm:cxn modelId="{8C6D50AC-060B-4579-B7B5-5D406F8397ED}" srcId="{90518F2E-F17B-4C48-A485-DAC678FD1588}" destId="{83687878-041E-4130-A806-C971F661E68E}" srcOrd="1" destOrd="0" parTransId="{73A33F0B-B1BD-4615-8B1C-F53CB35B1AC7}" sibTransId="{AFF24786-C2AF-4986-8A28-B053072E2202}"/>
    <dgm:cxn modelId="{A34CCAFE-772A-DE40-8130-A04418523ED6}" type="presOf" srcId="{90518F2E-F17B-4C48-A485-DAC678FD1588}" destId="{8D9F7661-0F5E-5F49-909C-161A97E2D441}" srcOrd="0" destOrd="0" presId="urn:microsoft.com/office/officeart/2005/8/layout/vList2"/>
    <dgm:cxn modelId="{8C951FE6-C4FF-D040-9D42-1BB337D23924}" type="presParOf" srcId="{8D9F7661-0F5E-5F49-909C-161A97E2D441}" destId="{CE8087A5-817D-CD46-AFBB-82952E753737}" srcOrd="0" destOrd="0" presId="urn:microsoft.com/office/officeart/2005/8/layout/vList2"/>
    <dgm:cxn modelId="{796AF2F1-8436-ED4A-B6A0-244F3D704042}" type="presParOf" srcId="{8D9F7661-0F5E-5F49-909C-161A97E2D441}" destId="{4D63370D-FC8E-BC48-85F6-391CED82170F}" srcOrd="1" destOrd="0" presId="urn:microsoft.com/office/officeart/2005/8/layout/vList2"/>
    <dgm:cxn modelId="{A5854B28-84D7-CB48-A103-30297700660C}" type="presParOf" srcId="{8D9F7661-0F5E-5F49-909C-161A97E2D441}" destId="{38A754BF-0E25-3140-A5DC-BE7D7AD08D23}" srcOrd="2"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1EB779-2852-4C1C-969A-24CCF54BC641}"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DC1065C-627A-4840-83C3-41015E42C2A4}">
      <dgm:prSet custT="1"/>
      <dgm:spPr/>
      <dgm:t>
        <a:bodyPr/>
        <a:lstStyle/>
        <a:p>
          <a:pPr>
            <a:lnSpc>
              <a:spcPct val="100000"/>
            </a:lnSpc>
          </a:pPr>
          <a:r>
            <a:rPr lang="en-US" sz="2800"/>
            <a:t>Non-linear progression to degree</a:t>
          </a:r>
        </a:p>
      </dgm:t>
    </dgm:pt>
    <dgm:pt modelId="{C456C0D5-6559-470E-B214-92BE8136FDF0}" type="parTrans" cxnId="{FA7C6282-2995-45BD-B57E-2A88303BD563}">
      <dgm:prSet/>
      <dgm:spPr/>
      <dgm:t>
        <a:bodyPr/>
        <a:lstStyle/>
        <a:p>
          <a:endParaRPr lang="en-US" sz="2800"/>
        </a:p>
      </dgm:t>
    </dgm:pt>
    <dgm:pt modelId="{62B45DB1-5EC5-4008-AB99-642E47FE5378}" type="sibTrans" cxnId="{FA7C6282-2995-45BD-B57E-2A88303BD563}">
      <dgm:prSet/>
      <dgm:spPr/>
      <dgm:t>
        <a:bodyPr/>
        <a:lstStyle/>
        <a:p>
          <a:pPr>
            <a:lnSpc>
              <a:spcPct val="100000"/>
            </a:lnSpc>
          </a:pPr>
          <a:endParaRPr lang="en-US" sz="2800"/>
        </a:p>
      </dgm:t>
    </dgm:pt>
    <dgm:pt modelId="{D7A2BC57-A031-45B7-ACA5-F84B826FDE4C}">
      <dgm:prSet custT="1"/>
      <dgm:spPr/>
      <dgm:t>
        <a:bodyPr/>
        <a:lstStyle/>
        <a:p>
          <a:pPr>
            <a:lnSpc>
              <a:spcPct val="100000"/>
            </a:lnSpc>
          </a:pPr>
          <a:r>
            <a:rPr lang="en-US" sz="2800"/>
            <a:t>Problem solving vs information acquisition</a:t>
          </a:r>
        </a:p>
      </dgm:t>
    </dgm:pt>
    <dgm:pt modelId="{FA8303E8-1708-46F8-9C58-28A3085E3547}" type="parTrans" cxnId="{22ACCDA8-BC0E-4E15-98E0-02C36B17A240}">
      <dgm:prSet/>
      <dgm:spPr/>
      <dgm:t>
        <a:bodyPr/>
        <a:lstStyle/>
        <a:p>
          <a:endParaRPr lang="en-US" sz="2800"/>
        </a:p>
      </dgm:t>
    </dgm:pt>
    <dgm:pt modelId="{44158EEE-D709-4D4A-AEDA-4277A34D2E79}" type="sibTrans" cxnId="{22ACCDA8-BC0E-4E15-98E0-02C36B17A240}">
      <dgm:prSet/>
      <dgm:spPr/>
      <dgm:t>
        <a:bodyPr/>
        <a:lstStyle/>
        <a:p>
          <a:pPr>
            <a:lnSpc>
              <a:spcPct val="100000"/>
            </a:lnSpc>
          </a:pPr>
          <a:endParaRPr lang="en-US" sz="2800"/>
        </a:p>
      </dgm:t>
    </dgm:pt>
    <dgm:pt modelId="{3BFDD9C3-4B48-416D-A792-EB183D4170D2}">
      <dgm:prSet custT="1"/>
      <dgm:spPr/>
      <dgm:t>
        <a:bodyPr/>
        <a:lstStyle/>
        <a:p>
          <a:pPr>
            <a:lnSpc>
              <a:spcPct val="100000"/>
            </a:lnSpc>
          </a:pPr>
          <a:r>
            <a:rPr lang="en-US" sz="2800"/>
            <a:t>Active vs Passive listening</a:t>
          </a:r>
        </a:p>
      </dgm:t>
    </dgm:pt>
    <dgm:pt modelId="{102B513F-7D32-478D-927D-42FBD39E92D2}" type="parTrans" cxnId="{04C4C1F4-A0AA-4CC2-B51E-1FEB99A1705A}">
      <dgm:prSet/>
      <dgm:spPr/>
      <dgm:t>
        <a:bodyPr/>
        <a:lstStyle/>
        <a:p>
          <a:endParaRPr lang="en-US" sz="2800"/>
        </a:p>
      </dgm:t>
    </dgm:pt>
    <dgm:pt modelId="{1EB105A7-BEED-4DD8-BF6C-B982E959A095}" type="sibTrans" cxnId="{04C4C1F4-A0AA-4CC2-B51E-1FEB99A1705A}">
      <dgm:prSet/>
      <dgm:spPr/>
      <dgm:t>
        <a:bodyPr/>
        <a:lstStyle/>
        <a:p>
          <a:pPr>
            <a:lnSpc>
              <a:spcPct val="100000"/>
            </a:lnSpc>
          </a:pPr>
          <a:endParaRPr lang="en-US" sz="2800"/>
        </a:p>
      </dgm:t>
    </dgm:pt>
    <dgm:pt modelId="{F57AEFF2-7169-47A3-8030-6C4BEB1E972C}">
      <dgm:prSet custT="1"/>
      <dgm:spPr/>
      <dgm:t>
        <a:bodyPr/>
        <a:lstStyle/>
        <a:p>
          <a:pPr>
            <a:lnSpc>
              <a:spcPct val="100000"/>
            </a:lnSpc>
          </a:pPr>
          <a:r>
            <a:rPr lang="en-US" sz="2800"/>
            <a:t>Interactive learning</a:t>
          </a:r>
        </a:p>
      </dgm:t>
    </dgm:pt>
    <dgm:pt modelId="{E0D40EF8-8BF5-4070-951C-F61FB084947A}" type="parTrans" cxnId="{8147A160-F54B-48D0-97D0-5DC5BE12B078}">
      <dgm:prSet/>
      <dgm:spPr/>
      <dgm:t>
        <a:bodyPr/>
        <a:lstStyle/>
        <a:p>
          <a:endParaRPr lang="en-US" sz="2800"/>
        </a:p>
      </dgm:t>
    </dgm:pt>
    <dgm:pt modelId="{52F9DF17-397D-4834-B912-F7BE2E336FBB}" type="sibTrans" cxnId="{8147A160-F54B-48D0-97D0-5DC5BE12B078}">
      <dgm:prSet/>
      <dgm:spPr/>
      <dgm:t>
        <a:bodyPr/>
        <a:lstStyle/>
        <a:p>
          <a:pPr>
            <a:lnSpc>
              <a:spcPct val="100000"/>
            </a:lnSpc>
          </a:pPr>
          <a:endParaRPr lang="en-US" sz="2800"/>
        </a:p>
      </dgm:t>
    </dgm:pt>
    <dgm:pt modelId="{FBE805BF-B6C4-4746-A207-CFCB6D563F43}">
      <dgm:prSet custT="1"/>
      <dgm:spPr/>
      <dgm:t>
        <a:bodyPr/>
        <a:lstStyle/>
        <a:p>
          <a:pPr>
            <a:lnSpc>
              <a:spcPct val="100000"/>
            </a:lnSpc>
          </a:pPr>
          <a:r>
            <a:rPr lang="en-US" sz="2800"/>
            <a:t>Ask Questions</a:t>
          </a:r>
        </a:p>
      </dgm:t>
    </dgm:pt>
    <dgm:pt modelId="{21807FEF-47A3-43A1-B535-B160B90298E0}" type="parTrans" cxnId="{28588A9A-68C7-4702-9085-4A5B2F149816}">
      <dgm:prSet/>
      <dgm:spPr/>
      <dgm:t>
        <a:bodyPr/>
        <a:lstStyle/>
        <a:p>
          <a:endParaRPr lang="en-US" sz="2800"/>
        </a:p>
      </dgm:t>
    </dgm:pt>
    <dgm:pt modelId="{4611E51F-6C19-45EE-A47A-E7AE2A553BBF}" type="sibTrans" cxnId="{28588A9A-68C7-4702-9085-4A5B2F149816}">
      <dgm:prSet/>
      <dgm:spPr/>
      <dgm:t>
        <a:bodyPr/>
        <a:lstStyle/>
        <a:p>
          <a:pPr>
            <a:lnSpc>
              <a:spcPct val="100000"/>
            </a:lnSpc>
          </a:pPr>
          <a:endParaRPr lang="en-US" sz="2800"/>
        </a:p>
      </dgm:t>
    </dgm:pt>
    <dgm:pt modelId="{F5CC3F37-531C-42F7-8085-2B63799B54BF}">
      <dgm:prSet custT="1"/>
      <dgm:spPr/>
      <dgm:t>
        <a:bodyPr/>
        <a:lstStyle/>
        <a:p>
          <a:pPr>
            <a:lnSpc>
              <a:spcPct val="100000"/>
            </a:lnSpc>
          </a:pPr>
          <a:r>
            <a:rPr lang="en-US" sz="2800" dirty="0"/>
            <a:t>Prepare to experience failure</a:t>
          </a:r>
        </a:p>
      </dgm:t>
    </dgm:pt>
    <dgm:pt modelId="{3CB92C85-14B0-4D31-905E-D5485348ABB7}" type="parTrans" cxnId="{1760F17F-B1AC-4F47-A3B5-DC7A92E45849}">
      <dgm:prSet/>
      <dgm:spPr/>
      <dgm:t>
        <a:bodyPr/>
        <a:lstStyle/>
        <a:p>
          <a:endParaRPr lang="en-US" sz="2800"/>
        </a:p>
      </dgm:t>
    </dgm:pt>
    <dgm:pt modelId="{344D104C-510A-48F4-8FF1-672EA18A8697}" type="sibTrans" cxnId="{1760F17F-B1AC-4F47-A3B5-DC7A92E45849}">
      <dgm:prSet/>
      <dgm:spPr/>
      <dgm:t>
        <a:bodyPr/>
        <a:lstStyle/>
        <a:p>
          <a:endParaRPr lang="en-US" sz="2800"/>
        </a:p>
      </dgm:t>
    </dgm:pt>
    <dgm:pt modelId="{40DDCC3F-AC02-402E-9E20-B7B9EBB5374E}" type="pres">
      <dgm:prSet presAssocID="{4E1EB779-2852-4C1C-969A-24CCF54BC641}" presName="root" presStyleCnt="0">
        <dgm:presLayoutVars>
          <dgm:dir/>
          <dgm:resizeHandles val="exact"/>
        </dgm:presLayoutVars>
      </dgm:prSet>
      <dgm:spPr/>
      <dgm:t>
        <a:bodyPr/>
        <a:lstStyle/>
        <a:p>
          <a:endParaRPr lang="en-US"/>
        </a:p>
      </dgm:t>
    </dgm:pt>
    <dgm:pt modelId="{5C52B31C-0AE4-4465-AAD0-4011808394A6}" type="pres">
      <dgm:prSet presAssocID="{4E1EB779-2852-4C1C-969A-24CCF54BC641}" presName="container" presStyleCnt="0">
        <dgm:presLayoutVars>
          <dgm:dir/>
          <dgm:resizeHandles val="exact"/>
        </dgm:presLayoutVars>
      </dgm:prSet>
      <dgm:spPr/>
    </dgm:pt>
    <dgm:pt modelId="{CA154825-00B9-4C89-89A0-30B820AC22DE}" type="pres">
      <dgm:prSet presAssocID="{7DC1065C-627A-4840-83C3-41015E42C2A4}" presName="compNode" presStyleCnt="0"/>
      <dgm:spPr/>
    </dgm:pt>
    <dgm:pt modelId="{68BE2095-D56E-4865-AFFB-FD6A89F77F72}" type="pres">
      <dgm:prSet presAssocID="{7DC1065C-627A-4840-83C3-41015E42C2A4}" presName="iconBgRect" presStyleLbl="bgShp" presStyleIdx="0" presStyleCnt="6"/>
      <dgm:spPr/>
    </dgm:pt>
    <dgm:pt modelId="{E0F42364-6C48-488B-BC3B-C9B59079FEFC}" type="pres">
      <dgm:prSet presAssocID="{7DC1065C-627A-4840-83C3-41015E42C2A4}" presName="iconRect" presStyleLbl="node1" presStyleIdx="0" presStyleCnt="6"/>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BorderDash"/>
        </a:ext>
      </dgm:extLst>
    </dgm:pt>
    <dgm:pt modelId="{1F4F02B4-9F51-4EC9-AB9C-F610F2221F89}" type="pres">
      <dgm:prSet presAssocID="{7DC1065C-627A-4840-83C3-41015E42C2A4}" presName="spaceRect" presStyleCnt="0"/>
      <dgm:spPr/>
    </dgm:pt>
    <dgm:pt modelId="{A64BE64B-3A8E-49C7-816B-A15D14CF611B}" type="pres">
      <dgm:prSet presAssocID="{7DC1065C-627A-4840-83C3-41015E42C2A4}" presName="textRect" presStyleLbl="revTx" presStyleIdx="0" presStyleCnt="6">
        <dgm:presLayoutVars>
          <dgm:chMax val="1"/>
          <dgm:chPref val="1"/>
        </dgm:presLayoutVars>
      </dgm:prSet>
      <dgm:spPr/>
      <dgm:t>
        <a:bodyPr/>
        <a:lstStyle/>
        <a:p>
          <a:endParaRPr lang="en-US"/>
        </a:p>
      </dgm:t>
    </dgm:pt>
    <dgm:pt modelId="{5ED84E97-1361-4319-927E-8D4B5933E205}" type="pres">
      <dgm:prSet presAssocID="{62B45DB1-5EC5-4008-AB99-642E47FE5378}" presName="sibTrans" presStyleLbl="sibTrans2D1" presStyleIdx="0" presStyleCnt="0"/>
      <dgm:spPr/>
      <dgm:t>
        <a:bodyPr/>
        <a:lstStyle/>
        <a:p>
          <a:endParaRPr lang="en-US"/>
        </a:p>
      </dgm:t>
    </dgm:pt>
    <dgm:pt modelId="{31878C99-5C9F-4D04-A71B-16F2B9E55086}" type="pres">
      <dgm:prSet presAssocID="{D7A2BC57-A031-45B7-ACA5-F84B826FDE4C}" presName="compNode" presStyleCnt="0"/>
      <dgm:spPr/>
    </dgm:pt>
    <dgm:pt modelId="{0B7A5DFA-B552-45C7-ADF7-FD0B4A84D735}" type="pres">
      <dgm:prSet presAssocID="{D7A2BC57-A031-45B7-ACA5-F84B826FDE4C}" presName="iconBgRect" presStyleLbl="bgShp" presStyleIdx="1" presStyleCnt="6"/>
      <dgm:spPr/>
    </dgm:pt>
    <dgm:pt modelId="{8B611A5B-6D66-4586-B888-F302CFA326A6}" type="pres">
      <dgm:prSet presAssocID="{D7A2BC57-A031-45B7-ACA5-F84B826FDE4C}" presName="iconRect" presStyleLbl="node1" presStyleIdx="1" presStyleCnt="6"/>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Diagnostic"/>
        </a:ext>
      </dgm:extLst>
    </dgm:pt>
    <dgm:pt modelId="{19236E79-982D-44E8-BF71-3966C21897B9}" type="pres">
      <dgm:prSet presAssocID="{D7A2BC57-A031-45B7-ACA5-F84B826FDE4C}" presName="spaceRect" presStyleCnt="0"/>
      <dgm:spPr/>
    </dgm:pt>
    <dgm:pt modelId="{DA434C51-4123-447C-AF33-E531225474CF}" type="pres">
      <dgm:prSet presAssocID="{D7A2BC57-A031-45B7-ACA5-F84B826FDE4C}" presName="textRect" presStyleLbl="revTx" presStyleIdx="1" presStyleCnt="6">
        <dgm:presLayoutVars>
          <dgm:chMax val="1"/>
          <dgm:chPref val="1"/>
        </dgm:presLayoutVars>
      </dgm:prSet>
      <dgm:spPr/>
      <dgm:t>
        <a:bodyPr/>
        <a:lstStyle/>
        <a:p>
          <a:endParaRPr lang="en-US"/>
        </a:p>
      </dgm:t>
    </dgm:pt>
    <dgm:pt modelId="{1D3CF004-AA18-4693-85B6-672BDB6A945A}" type="pres">
      <dgm:prSet presAssocID="{44158EEE-D709-4D4A-AEDA-4277A34D2E79}" presName="sibTrans" presStyleLbl="sibTrans2D1" presStyleIdx="0" presStyleCnt="0"/>
      <dgm:spPr/>
      <dgm:t>
        <a:bodyPr/>
        <a:lstStyle/>
        <a:p>
          <a:endParaRPr lang="en-US"/>
        </a:p>
      </dgm:t>
    </dgm:pt>
    <dgm:pt modelId="{970FCE78-63F4-4FFB-BBB8-784EDCD71154}" type="pres">
      <dgm:prSet presAssocID="{3BFDD9C3-4B48-416D-A792-EB183D4170D2}" presName="compNode" presStyleCnt="0"/>
      <dgm:spPr/>
    </dgm:pt>
    <dgm:pt modelId="{79D8A79D-8563-45AF-A919-7985A10D1914}" type="pres">
      <dgm:prSet presAssocID="{3BFDD9C3-4B48-416D-A792-EB183D4170D2}" presName="iconBgRect" presStyleLbl="bgShp" presStyleIdx="2" presStyleCnt="6"/>
      <dgm:spPr/>
    </dgm:pt>
    <dgm:pt modelId="{F296C82F-203D-4C49-8039-F3BA3BE09EB7}" type="pres">
      <dgm:prSet presAssocID="{3BFDD9C3-4B48-416D-A792-EB183D4170D2}" presName="iconRect" presStyleLbl="node1" presStyleIdx="2" presStyleCnt="6"/>
      <dgm:spPr>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Communications"/>
        </a:ext>
      </dgm:extLst>
    </dgm:pt>
    <dgm:pt modelId="{A2934E0C-3773-4086-BE2D-D27AE203D83D}" type="pres">
      <dgm:prSet presAssocID="{3BFDD9C3-4B48-416D-A792-EB183D4170D2}" presName="spaceRect" presStyleCnt="0"/>
      <dgm:spPr/>
    </dgm:pt>
    <dgm:pt modelId="{02397CB2-BDC6-478E-A740-CB26AC7A8417}" type="pres">
      <dgm:prSet presAssocID="{3BFDD9C3-4B48-416D-A792-EB183D4170D2}" presName="textRect" presStyleLbl="revTx" presStyleIdx="2" presStyleCnt="6">
        <dgm:presLayoutVars>
          <dgm:chMax val="1"/>
          <dgm:chPref val="1"/>
        </dgm:presLayoutVars>
      </dgm:prSet>
      <dgm:spPr/>
      <dgm:t>
        <a:bodyPr/>
        <a:lstStyle/>
        <a:p>
          <a:endParaRPr lang="en-US"/>
        </a:p>
      </dgm:t>
    </dgm:pt>
    <dgm:pt modelId="{B0BD267E-6A2D-4075-AA36-5D81B6745365}" type="pres">
      <dgm:prSet presAssocID="{1EB105A7-BEED-4DD8-BF6C-B982E959A095}" presName="sibTrans" presStyleLbl="sibTrans2D1" presStyleIdx="0" presStyleCnt="0"/>
      <dgm:spPr/>
      <dgm:t>
        <a:bodyPr/>
        <a:lstStyle/>
        <a:p>
          <a:endParaRPr lang="en-US"/>
        </a:p>
      </dgm:t>
    </dgm:pt>
    <dgm:pt modelId="{81D229DB-E605-42D1-BED3-A86F9D97F2B1}" type="pres">
      <dgm:prSet presAssocID="{F57AEFF2-7169-47A3-8030-6C4BEB1E972C}" presName="compNode" presStyleCnt="0"/>
      <dgm:spPr/>
    </dgm:pt>
    <dgm:pt modelId="{72D14D9B-A987-412D-9346-4107BFE828C1}" type="pres">
      <dgm:prSet presAssocID="{F57AEFF2-7169-47A3-8030-6C4BEB1E972C}" presName="iconBgRect" presStyleLbl="bgShp" presStyleIdx="3" presStyleCnt="6"/>
      <dgm:spPr/>
    </dgm:pt>
    <dgm:pt modelId="{01581669-4C48-4E45-BB6C-E139FF17E299}" type="pres">
      <dgm:prSet presAssocID="{F57AEFF2-7169-47A3-8030-6C4BEB1E972C}" presName="iconRect" presStyleLbl="node1" presStyleIdx="3" presStyleCnt="6"/>
      <dgm:spPr>
        <a:blipFill>
          <a:blip xmlns:r="http://schemas.openxmlformats.org/officeDocument/2006/relationships" r:embed="rId7" cstate="email">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Storyboard"/>
        </a:ext>
      </dgm:extLst>
    </dgm:pt>
    <dgm:pt modelId="{ADB6E03F-852C-491D-BDD9-DC3C233AC11E}" type="pres">
      <dgm:prSet presAssocID="{F57AEFF2-7169-47A3-8030-6C4BEB1E972C}" presName="spaceRect" presStyleCnt="0"/>
      <dgm:spPr/>
    </dgm:pt>
    <dgm:pt modelId="{65CB335B-AB51-42F2-AA08-56224A7DA9FD}" type="pres">
      <dgm:prSet presAssocID="{F57AEFF2-7169-47A3-8030-6C4BEB1E972C}" presName="textRect" presStyleLbl="revTx" presStyleIdx="3" presStyleCnt="6">
        <dgm:presLayoutVars>
          <dgm:chMax val="1"/>
          <dgm:chPref val="1"/>
        </dgm:presLayoutVars>
      </dgm:prSet>
      <dgm:spPr/>
      <dgm:t>
        <a:bodyPr/>
        <a:lstStyle/>
        <a:p>
          <a:endParaRPr lang="en-US"/>
        </a:p>
      </dgm:t>
    </dgm:pt>
    <dgm:pt modelId="{63A4D1D3-2AB1-4011-AF8B-5108FE493639}" type="pres">
      <dgm:prSet presAssocID="{52F9DF17-397D-4834-B912-F7BE2E336FBB}" presName="sibTrans" presStyleLbl="sibTrans2D1" presStyleIdx="0" presStyleCnt="0"/>
      <dgm:spPr/>
      <dgm:t>
        <a:bodyPr/>
        <a:lstStyle/>
        <a:p>
          <a:endParaRPr lang="en-US"/>
        </a:p>
      </dgm:t>
    </dgm:pt>
    <dgm:pt modelId="{845CBBB0-13D4-4057-9F41-D4C8BCE2ACE0}" type="pres">
      <dgm:prSet presAssocID="{FBE805BF-B6C4-4746-A207-CFCB6D563F43}" presName="compNode" presStyleCnt="0"/>
      <dgm:spPr/>
    </dgm:pt>
    <dgm:pt modelId="{0C4434AB-EA29-4F54-A001-58D430F7BA5E}" type="pres">
      <dgm:prSet presAssocID="{FBE805BF-B6C4-4746-A207-CFCB6D563F43}" presName="iconBgRect" presStyleLbl="bgShp" presStyleIdx="4" presStyleCnt="6"/>
      <dgm:spPr/>
    </dgm:pt>
    <dgm:pt modelId="{4C985972-8286-4A54-AADE-0519A6BAFC5F}" type="pres">
      <dgm:prSet presAssocID="{FBE805BF-B6C4-4746-A207-CFCB6D563F43}" presName="iconRect" presStyleLbl="node1" presStyleIdx="4" presStyleCnt="6"/>
      <dgm:spPr>
        <a:blipFill>
          <a:blip xmlns:r="http://schemas.openxmlformats.org/officeDocument/2006/relationships" r:embed="rId9" cstate="email">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extLst>
        <a:ext uri="{E40237B7-FDA0-4F09-8148-C483321AD2D9}">
          <dgm14:cNvPr xmlns:dgm14="http://schemas.microsoft.com/office/drawing/2010/diagram" id="0" name="" descr="HelpThin"/>
        </a:ext>
      </dgm:extLst>
    </dgm:pt>
    <dgm:pt modelId="{5C8FBDD2-EB01-4141-9701-FC5C0E34066B}" type="pres">
      <dgm:prSet presAssocID="{FBE805BF-B6C4-4746-A207-CFCB6D563F43}" presName="spaceRect" presStyleCnt="0"/>
      <dgm:spPr/>
    </dgm:pt>
    <dgm:pt modelId="{A019DF1E-7931-4ACC-BA9A-5C831FC9E534}" type="pres">
      <dgm:prSet presAssocID="{FBE805BF-B6C4-4746-A207-CFCB6D563F43}" presName="textRect" presStyleLbl="revTx" presStyleIdx="4" presStyleCnt="6">
        <dgm:presLayoutVars>
          <dgm:chMax val="1"/>
          <dgm:chPref val="1"/>
        </dgm:presLayoutVars>
      </dgm:prSet>
      <dgm:spPr/>
      <dgm:t>
        <a:bodyPr/>
        <a:lstStyle/>
        <a:p>
          <a:endParaRPr lang="en-US"/>
        </a:p>
      </dgm:t>
    </dgm:pt>
    <dgm:pt modelId="{4BD67D34-6EB5-49AE-A5C9-1A8C9E72E2B8}" type="pres">
      <dgm:prSet presAssocID="{4611E51F-6C19-45EE-A47A-E7AE2A553BBF}" presName="sibTrans" presStyleLbl="sibTrans2D1" presStyleIdx="0" presStyleCnt="0"/>
      <dgm:spPr/>
      <dgm:t>
        <a:bodyPr/>
        <a:lstStyle/>
        <a:p>
          <a:endParaRPr lang="en-US"/>
        </a:p>
      </dgm:t>
    </dgm:pt>
    <dgm:pt modelId="{F2ACF878-7B97-4711-8A9D-88FA758CC7BE}" type="pres">
      <dgm:prSet presAssocID="{F5CC3F37-531C-42F7-8085-2B63799B54BF}" presName="compNode" presStyleCnt="0"/>
      <dgm:spPr/>
    </dgm:pt>
    <dgm:pt modelId="{87123B4F-B64E-4B52-ABF8-DE7F1361AF1B}" type="pres">
      <dgm:prSet presAssocID="{F5CC3F37-531C-42F7-8085-2B63799B54BF}" presName="iconBgRect" presStyleLbl="bgShp" presStyleIdx="5" presStyleCnt="6"/>
      <dgm:spPr/>
    </dgm:pt>
    <dgm:pt modelId="{8020A480-138C-487C-B28D-7C14D7EB14BB}" type="pres">
      <dgm:prSet presAssocID="{F5CC3F37-531C-42F7-8085-2B63799B54BF}" presName="iconRect" presStyleLbl="node1" presStyleIdx="5" presStyleCnt="6"/>
      <dgm:spPr>
        <a:blipFill>
          <a:blip xmlns:r="http://schemas.openxmlformats.org/officeDocument/2006/relationships" r:embed="rId11" cstate="email">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extLst>
        <a:ext uri="{E40237B7-FDA0-4F09-8148-C483321AD2D9}">
          <dgm14:cNvPr xmlns:dgm14="http://schemas.microsoft.com/office/drawing/2010/diagram" id="0" name="" descr="Bug2"/>
        </a:ext>
      </dgm:extLst>
    </dgm:pt>
    <dgm:pt modelId="{BFC2A36B-1C12-4EA3-A0C6-17B0A6758504}" type="pres">
      <dgm:prSet presAssocID="{F5CC3F37-531C-42F7-8085-2B63799B54BF}" presName="spaceRect" presStyleCnt="0"/>
      <dgm:spPr/>
    </dgm:pt>
    <dgm:pt modelId="{50CF0BE4-5955-48E6-A363-4A3033CB56D9}" type="pres">
      <dgm:prSet presAssocID="{F5CC3F37-531C-42F7-8085-2B63799B54BF}" presName="textRect" presStyleLbl="revTx" presStyleIdx="5" presStyleCnt="6">
        <dgm:presLayoutVars>
          <dgm:chMax val="1"/>
          <dgm:chPref val="1"/>
        </dgm:presLayoutVars>
      </dgm:prSet>
      <dgm:spPr/>
      <dgm:t>
        <a:bodyPr/>
        <a:lstStyle/>
        <a:p>
          <a:endParaRPr lang="en-US"/>
        </a:p>
      </dgm:t>
    </dgm:pt>
  </dgm:ptLst>
  <dgm:cxnLst>
    <dgm:cxn modelId="{28588A9A-68C7-4702-9085-4A5B2F149816}" srcId="{4E1EB779-2852-4C1C-969A-24CCF54BC641}" destId="{FBE805BF-B6C4-4746-A207-CFCB6D563F43}" srcOrd="4" destOrd="0" parTransId="{21807FEF-47A3-43A1-B535-B160B90298E0}" sibTransId="{4611E51F-6C19-45EE-A47A-E7AE2A553BBF}"/>
    <dgm:cxn modelId="{75852070-88D9-9248-8CFE-A7C8539AC4AC}" type="presOf" srcId="{52F9DF17-397D-4834-B912-F7BE2E336FBB}" destId="{63A4D1D3-2AB1-4011-AF8B-5108FE493639}" srcOrd="0" destOrd="0" presId="urn:microsoft.com/office/officeart/2018/2/layout/IconCircleList"/>
    <dgm:cxn modelId="{1CFD28A9-B2B0-7049-817F-C6C0A7A2B9CA}" type="presOf" srcId="{D7A2BC57-A031-45B7-ACA5-F84B826FDE4C}" destId="{DA434C51-4123-447C-AF33-E531225474CF}" srcOrd="0" destOrd="0" presId="urn:microsoft.com/office/officeart/2018/2/layout/IconCircleList"/>
    <dgm:cxn modelId="{EBF262BA-FB0C-C647-BA02-F466B3CD6FBD}" type="presOf" srcId="{FBE805BF-B6C4-4746-A207-CFCB6D563F43}" destId="{A019DF1E-7931-4ACC-BA9A-5C831FC9E534}" srcOrd="0" destOrd="0" presId="urn:microsoft.com/office/officeart/2018/2/layout/IconCircleList"/>
    <dgm:cxn modelId="{14D0934C-049F-9146-B37E-04B975C1994A}" type="presOf" srcId="{62B45DB1-5EC5-4008-AB99-642E47FE5378}" destId="{5ED84E97-1361-4319-927E-8D4B5933E205}" srcOrd="0" destOrd="0" presId="urn:microsoft.com/office/officeart/2018/2/layout/IconCircleList"/>
    <dgm:cxn modelId="{8147A160-F54B-48D0-97D0-5DC5BE12B078}" srcId="{4E1EB779-2852-4C1C-969A-24CCF54BC641}" destId="{F57AEFF2-7169-47A3-8030-6C4BEB1E972C}" srcOrd="3" destOrd="0" parTransId="{E0D40EF8-8BF5-4070-951C-F61FB084947A}" sibTransId="{52F9DF17-397D-4834-B912-F7BE2E336FBB}"/>
    <dgm:cxn modelId="{E83DD59D-C049-DB40-9416-AFE1ED4636D7}" type="presOf" srcId="{F57AEFF2-7169-47A3-8030-6C4BEB1E972C}" destId="{65CB335B-AB51-42F2-AA08-56224A7DA9FD}" srcOrd="0" destOrd="0" presId="urn:microsoft.com/office/officeart/2018/2/layout/IconCircleList"/>
    <dgm:cxn modelId="{8A0D8B87-96F7-994E-9ECD-83B21DBA81F3}" type="presOf" srcId="{4E1EB779-2852-4C1C-969A-24CCF54BC641}" destId="{40DDCC3F-AC02-402E-9E20-B7B9EBB5374E}" srcOrd="0" destOrd="0" presId="urn:microsoft.com/office/officeart/2018/2/layout/IconCircleList"/>
    <dgm:cxn modelId="{E89714F9-6A23-A24E-832B-AA9398654A5D}" type="presOf" srcId="{44158EEE-D709-4D4A-AEDA-4277A34D2E79}" destId="{1D3CF004-AA18-4693-85B6-672BDB6A945A}" srcOrd="0" destOrd="0" presId="urn:microsoft.com/office/officeart/2018/2/layout/IconCircleList"/>
    <dgm:cxn modelId="{22ACCDA8-BC0E-4E15-98E0-02C36B17A240}" srcId="{4E1EB779-2852-4C1C-969A-24CCF54BC641}" destId="{D7A2BC57-A031-45B7-ACA5-F84B826FDE4C}" srcOrd="1" destOrd="0" parTransId="{FA8303E8-1708-46F8-9C58-28A3085E3547}" sibTransId="{44158EEE-D709-4D4A-AEDA-4277A34D2E79}"/>
    <dgm:cxn modelId="{6639A5CF-A0D8-B641-9BAA-03C25325629A}" type="presOf" srcId="{7DC1065C-627A-4840-83C3-41015E42C2A4}" destId="{A64BE64B-3A8E-49C7-816B-A15D14CF611B}" srcOrd="0" destOrd="0" presId="urn:microsoft.com/office/officeart/2018/2/layout/IconCircleList"/>
    <dgm:cxn modelId="{1760F17F-B1AC-4F47-A3B5-DC7A92E45849}" srcId="{4E1EB779-2852-4C1C-969A-24CCF54BC641}" destId="{F5CC3F37-531C-42F7-8085-2B63799B54BF}" srcOrd="5" destOrd="0" parTransId="{3CB92C85-14B0-4D31-905E-D5485348ABB7}" sibTransId="{344D104C-510A-48F4-8FF1-672EA18A8697}"/>
    <dgm:cxn modelId="{FA7C6282-2995-45BD-B57E-2A88303BD563}" srcId="{4E1EB779-2852-4C1C-969A-24CCF54BC641}" destId="{7DC1065C-627A-4840-83C3-41015E42C2A4}" srcOrd="0" destOrd="0" parTransId="{C456C0D5-6559-470E-B214-92BE8136FDF0}" sibTransId="{62B45DB1-5EC5-4008-AB99-642E47FE5378}"/>
    <dgm:cxn modelId="{D3DF091E-CE07-454B-B3B6-AA66ACC69986}" type="presOf" srcId="{1EB105A7-BEED-4DD8-BF6C-B982E959A095}" destId="{B0BD267E-6A2D-4075-AA36-5D81B6745365}" srcOrd="0" destOrd="0" presId="urn:microsoft.com/office/officeart/2018/2/layout/IconCircleList"/>
    <dgm:cxn modelId="{77CC8989-550E-314C-B18E-7D97838A834F}" type="presOf" srcId="{3BFDD9C3-4B48-416D-A792-EB183D4170D2}" destId="{02397CB2-BDC6-478E-A740-CB26AC7A8417}" srcOrd="0" destOrd="0" presId="urn:microsoft.com/office/officeart/2018/2/layout/IconCircleList"/>
    <dgm:cxn modelId="{4C29E8AD-98CD-8343-BE90-60A9CEB145C8}" type="presOf" srcId="{F5CC3F37-531C-42F7-8085-2B63799B54BF}" destId="{50CF0BE4-5955-48E6-A363-4A3033CB56D9}" srcOrd="0" destOrd="0" presId="urn:microsoft.com/office/officeart/2018/2/layout/IconCircleList"/>
    <dgm:cxn modelId="{04C4C1F4-A0AA-4CC2-B51E-1FEB99A1705A}" srcId="{4E1EB779-2852-4C1C-969A-24CCF54BC641}" destId="{3BFDD9C3-4B48-416D-A792-EB183D4170D2}" srcOrd="2" destOrd="0" parTransId="{102B513F-7D32-478D-927D-42FBD39E92D2}" sibTransId="{1EB105A7-BEED-4DD8-BF6C-B982E959A095}"/>
    <dgm:cxn modelId="{A08A7CE7-3293-F441-8655-66ECAE7A160F}" type="presOf" srcId="{4611E51F-6C19-45EE-A47A-E7AE2A553BBF}" destId="{4BD67D34-6EB5-49AE-A5C9-1A8C9E72E2B8}" srcOrd="0" destOrd="0" presId="urn:microsoft.com/office/officeart/2018/2/layout/IconCircleList"/>
    <dgm:cxn modelId="{36D32EC7-3EFA-3F4B-B1FD-45FC1C170519}" type="presParOf" srcId="{40DDCC3F-AC02-402E-9E20-B7B9EBB5374E}" destId="{5C52B31C-0AE4-4465-AAD0-4011808394A6}" srcOrd="0" destOrd="0" presId="urn:microsoft.com/office/officeart/2018/2/layout/IconCircleList"/>
    <dgm:cxn modelId="{5684F8C3-DB61-5E42-A642-0058B759B799}" type="presParOf" srcId="{5C52B31C-0AE4-4465-AAD0-4011808394A6}" destId="{CA154825-00B9-4C89-89A0-30B820AC22DE}" srcOrd="0" destOrd="0" presId="urn:microsoft.com/office/officeart/2018/2/layout/IconCircleList"/>
    <dgm:cxn modelId="{790C0F8E-3CF9-DA4B-9068-12C3F9E8B0CA}" type="presParOf" srcId="{CA154825-00B9-4C89-89A0-30B820AC22DE}" destId="{68BE2095-D56E-4865-AFFB-FD6A89F77F72}" srcOrd="0" destOrd="0" presId="urn:microsoft.com/office/officeart/2018/2/layout/IconCircleList"/>
    <dgm:cxn modelId="{4272A9E7-0F62-7F40-B862-8F38F5746D7C}" type="presParOf" srcId="{CA154825-00B9-4C89-89A0-30B820AC22DE}" destId="{E0F42364-6C48-488B-BC3B-C9B59079FEFC}" srcOrd="1" destOrd="0" presId="urn:microsoft.com/office/officeart/2018/2/layout/IconCircleList"/>
    <dgm:cxn modelId="{6683C97C-E8C2-464E-890C-8C91910D6B6C}" type="presParOf" srcId="{CA154825-00B9-4C89-89A0-30B820AC22DE}" destId="{1F4F02B4-9F51-4EC9-AB9C-F610F2221F89}" srcOrd="2" destOrd="0" presId="urn:microsoft.com/office/officeart/2018/2/layout/IconCircleList"/>
    <dgm:cxn modelId="{1395F696-EA40-C447-A15E-B41DEA0F7D0D}" type="presParOf" srcId="{CA154825-00B9-4C89-89A0-30B820AC22DE}" destId="{A64BE64B-3A8E-49C7-816B-A15D14CF611B}" srcOrd="3" destOrd="0" presId="urn:microsoft.com/office/officeart/2018/2/layout/IconCircleList"/>
    <dgm:cxn modelId="{77162FFB-20F1-F444-B08B-202A105E8FA1}" type="presParOf" srcId="{5C52B31C-0AE4-4465-AAD0-4011808394A6}" destId="{5ED84E97-1361-4319-927E-8D4B5933E205}" srcOrd="1" destOrd="0" presId="urn:microsoft.com/office/officeart/2018/2/layout/IconCircleList"/>
    <dgm:cxn modelId="{EC6192AE-96CF-1D40-983D-6F8234970D20}" type="presParOf" srcId="{5C52B31C-0AE4-4465-AAD0-4011808394A6}" destId="{31878C99-5C9F-4D04-A71B-16F2B9E55086}" srcOrd="2" destOrd="0" presId="urn:microsoft.com/office/officeart/2018/2/layout/IconCircleList"/>
    <dgm:cxn modelId="{4D66B052-1BFF-C740-BA9C-29B8A27720A3}" type="presParOf" srcId="{31878C99-5C9F-4D04-A71B-16F2B9E55086}" destId="{0B7A5DFA-B552-45C7-ADF7-FD0B4A84D735}" srcOrd="0" destOrd="0" presId="urn:microsoft.com/office/officeart/2018/2/layout/IconCircleList"/>
    <dgm:cxn modelId="{7B35CF1C-AA46-8B4F-8E71-5065136E4BFF}" type="presParOf" srcId="{31878C99-5C9F-4D04-A71B-16F2B9E55086}" destId="{8B611A5B-6D66-4586-B888-F302CFA326A6}" srcOrd="1" destOrd="0" presId="urn:microsoft.com/office/officeart/2018/2/layout/IconCircleList"/>
    <dgm:cxn modelId="{9E3AC3A6-6324-0149-AE10-AA595363AA89}" type="presParOf" srcId="{31878C99-5C9F-4D04-A71B-16F2B9E55086}" destId="{19236E79-982D-44E8-BF71-3966C21897B9}" srcOrd="2" destOrd="0" presId="urn:microsoft.com/office/officeart/2018/2/layout/IconCircleList"/>
    <dgm:cxn modelId="{E13BCAE7-B360-ED4C-8657-83BB2D92357A}" type="presParOf" srcId="{31878C99-5C9F-4D04-A71B-16F2B9E55086}" destId="{DA434C51-4123-447C-AF33-E531225474CF}" srcOrd="3" destOrd="0" presId="urn:microsoft.com/office/officeart/2018/2/layout/IconCircleList"/>
    <dgm:cxn modelId="{E0F2DC7A-009E-7B43-93C6-351CBF275FD7}" type="presParOf" srcId="{5C52B31C-0AE4-4465-AAD0-4011808394A6}" destId="{1D3CF004-AA18-4693-85B6-672BDB6A945A}" srcOrd="3" destOrd="0" presId="urn:microsoft.com/office/officeart/2018/2/layout/IconCircleList"/>
    <dgm:cxn modelId="{7B68800F-28BC-FF46-A03A-F14659404E8D}" type="presParOf" srcId="{5C52B31C-0AE4-4465-AAD0-4011808394A6}" destId="{970FCE78-63F4-4FFB-BBB8-784EDCD71154}" srcOrd="4" destOrd="0" presId="urn:microsoft.com/office/officeart/2018/2/layout/IconCircleList"/>
    <dgm:cxn modelId="{08CCC49E-3D45-4C40-9CC3-06123CC6227E}" type="presParOf" srcId="{970FCE78-63F4-4FFB-BBB8-784EDCD71154}" destId="{79D8A79D-8563-45AF-A919-7985A10D1914}" srcOrd="0" destOrd="0" presId="urn:microsoft.com/office/officeart/2018/2/layout/IconCircleList"/>
    <dgm:cxn modelId="{B044E73A-434D-C840-80C5-DBE850E14952}" type="presParOf" srcId="{970FCE78-63F4-4FFB-BBB8-784EDCD71154}" destId="{F296C82F-203D-4C49-8039-F3BA3BE09EB7}" srcOrd="1" destOrd="0" presId="urn:microsoft.com/office/officeart/2018/2/layout/IconCircleList"/>
    <dgm:cxn modelId="{3DA762D3-ACEB-1E4B-A18C-3C5E2E5CF486}" type="presParOf" srcId="{970FCE78-63F4-4FFB-BBB8-784EDCD71154}" destId="{A2934E0C-3773-4086-BE2D-D27AE203D83D}" srcOrd="2" destOrd="0" presId="urn:microsoft.com/office/officeart/2018/2/layout/IconCircleList"/>
    <dgm:cxn modelId="{4931F42C-2DD2-7546-87DC-BB7A209BB534}" type="presParOf" srcId="{970FCE78-63F4-4FFB-BBB8-784EDCD71154}" destId="{02397CB2-BDC6-478E-A740-CB26AC7A8417}" srcOrd="3" destOrd="0" presId="urn:microsoft.com/office/officeart/2018/2/layout/IconCircleList"/>
    <dgm:cxn modelId="{2D8C29AA-34E8-4C4F-9A48-D13FF42505DB}" type="presParOf" srcId="{5C52B31C-0AE4-4465-AAD0-4011808394A6}" destId="{B0BD267E-6A2D-4075-AA36-5D81B6745365}" srcOrd="5" destOrd="0" presId="urn:microsoft.com/office/officeart/2018/2/layout/IconCircleList"/>
    <dgm:cxn modelId="{517C5D38-7152-9542-AD43-F4629CDB388A}" type="presParOf" srcId="{5C52B31C-0AE4-4465-AAD0-4011808394A6}" destId="{81D229DB-E605-42D1-BED3-A86F9D97F2B1}" srcOrd="6" destOrd="0" presId="urn:microsoft.com/office/officeart/2018/2/layout/IconCircleList"/>
    <dgm:cxn modelId="{6ED8C4B4-23E3-4C42-8F35-54C470BD7A30}" type="presParOf" srcId="{81D229DB-E605-42D1-BED3-A86F9D97F2B1}" destId="{72D14D9B-A987-412D-9346-4107BFE828C1}" srcOrd="0" destOrd="0" presId="urn:microsoft.com/office/officeart/2018/2/layout/IconCircleList"/>
    <dgm:cxn modelId="{747E6C38-722B-9C42-9827-F55D724BC930}" type="presParOf" srcId="{81D229DB-E605-42D1-BED3-A86F9D97F2B1}" destId="{01581669-4C48-4E45-BB6C-E139FF17E299}" srcOrd="1" destOrd="0" presId="urn:microsoft.com/office/officeart/2018/2/layout/IconCircleList"/>
    <dgm:cxn modelId="{EF5E5240-CF5A-7244-A95A-B3320CA55C38}" type="presParOf" srcId="{81D229DB-E605-42D1-BED3-A86F9D97F2B1}" destId="{ADB6E03F-852C-491D-BDD9-DC3C233AC11E}" srcOrd="2" destOrd="0" presId="urn:microsoft.com/office/officeart/2018/2/layout/IconCircleList"/>
    <dgm:cxn modelId="{79E175DF-B011-3C41-B6F7-A0D0948EABE1}" type="presParOf" srcId="{81D229DB-E605-42D1-BED3-A86F9D97F2B1}" destId="{65CB335B-AB51-42F2-AA08-56224A7DA9FD}" srcOrd="3" destOrd="0" presId="urn:microsoft.com/office/officeart/2018/2/layout/IconCircleList"/>
    <dgm:cxn modelId="{9B5DD98E-54BE-BF4E-88A4-74A0493908A9}" type="presParOf" srcId="{5C52B31C-0AE4-4465-AAD0-4011808394A6}" destId="{63A4D1D3-2AB1-4011-AF8B-5108FE493639}" srcOrd="7" destOrd="0" presId="urn:microsoft.com/office/officeart/2018/2/layout/IconCircleList"/>
    <dgm:cxn modelId="{FF71A33E-C35C-3C47-9559-F9E3C2BA50C2}" type="presParOf" srcId="{5C52B31C-0AE4-4465-AAD0-4011808394A6}" destId="{845CBBB0-13D4-4057-9F41-D4C8BCE2ACE0}" srcOrd="8" destOrd="0" presId="urn:microsoft.com/office/officeart/2018/2/layout/IconCircleList"/>
    <dgm:cxn modelId="{5DCD37AF-B744-0547-8C64-F3FF18AE6E4F}" type="presParOf" srcId="{845CBBB0-13D4-4057-9F41-D4C8BCE2ACE0}" destId="{0C4434AB-EA29-4F54-A001-58D430F7BA5E}" srcOrd="0" destOrd="0" presId="urn:microsoft.com/office/officeart/2018/2/layout/IconCircleList"/>
    <dgm:cxn modelId="{466AEF00-9F03-D642-A1A0-C17340F2643A}" type="presParOf" srcId="{845CBBB0-13D4-4057-9F41-D4C8BCE2ACE0}" destId="{4C985972-8286-4A54-AADE-0519A6BAFC5F}" srcOrd="1" destOrd="0" presId="urn:microsoft.com/office/officeart/2018/2/layout/IconCircleList"/>
    <dgm:cxn modelId="{95D36C6F-09A3-2B40-B99A-2D29E6335A09}" type="presParOf" srcId="{845CBBB0-13D4-4057-9F41-D4C8BCE2ACE0}" destId="{5C8FBDD2-EB01-4141-9701-FC5C0E34066B}" srcOrd="2" destOrd="0" presId="urn:microsoft.com/office/officeart/2018/2/layout/IconCircleList"/>
    <dgm:cxn modelId="{98550B7E-345C-5940-BDED-F4272184666F}" type="presParOf" srcId="{845CBBB0-13D4-4057-9F41-D4C8BCE2ACE0}" destId="{A019DF1E-7931-4ACC-BA9A-5C831FC9E534}" srcOrd="3" destOrd="0" presId="urn:microsoft.com/office/officeart/2018/2/layout/IconCircleList"/>
    <dgm:cxn modelId="{72F69A28-072C-7648-9009-B9561E0D018C}" type="presParOf" srcId="{5C52B31C-0AE4-4465-AAD0-4011808394A6}" destId="{4BD67D34-6EB5-49AE-A5C9-1A8C9E72E2B8}" srcOrd="9" destOrd="0" presId="urn:microsoft.com/office/officeart/2018/2/layout/IconCircleList"/>
    <dgm:cxn modelId="{F6B8395F-E047-0C4C-912C-BFD1F28F209F}" type="presParOf" srcId="{5C52B31C-0AE4-4465-AAD0-4011808394A6}" destId="{F2ACF878-7B97-4711-8A9D-88FA758CC7BE}" srcOrd="10" destOrd="0" presId="urn:microsoft.com/office/officeart/2018/2/layout/IconCircleList"/>
    <dgm:cxn modelId="{BA5C2AB3-23E5-CD41-BE78-CA19238A13EC}" type="presParOf" srcId="{F2ACF878-7B97-4711-8A9D-88FA758CC7BE}" destId="{87123B4F-B64E-4B52-ABF8-DE7F1361AF1B}" srcOrd="0" destOrd="0" presId="urn:microsoft.com/office/officeart/2018/2/layout/IconCircleList"/>
    <dgm:cxn modelId="{790D4301-3D79-314B-A86C-2E9EBA487A79}" type="presParOf" srcId="{F2ACF878-7B97-4711-8A9D-88FA758CC7BE}" destId="{8020A480-138C-487C-B28D-7C14D7EB14BB}" srcOrd="1" destOrd="0" presId="urn:microsoft.com/office/officeart/2018/2/layout/IconCircleList"/>
    <dgm:cxn modelId="{CB35A179-B560-F240-AB15-3755F0CDB2C5}" type="presParOf" srcId="{F2ACF878-7B97-4711-8A9D-88FA758CC7BE}" destId="{BFC2A36B-1C12-4EA3-A0C6-17B0A6758504}" srcOrd="2" destOrd="0" presId="urn:microsoft.com/office/officeart/2018/2/layout/IconCircleList"/>
    <dgm:cxn modelId="{3436BFFF-537D-F948-80C0-7CBC8987470F}" type="presParOf" srcId="{F2ACF878-7B97-4711-8A9D-88FA758CC7BE}" destId="{50CF0BE4-5955-48E6-A363-4A3033CB56D9}"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68F5C5-05B5-4EBA-9FAB-0F7D7A6030C4}"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416290E-99C3-4E39-8CD9-C264912299AF}">
      <dgm:prSet/>
      <dgm:spPr/>
      <dgm:t>
        <a:bodyPr/>
        <a:lstStyle/>
        <a:p>
          <a:pPr>
            <a:defRPr cap="all"/>
          </a:pPr>
          <a:r>
            <a:rPr lang="en-US"/>
            <a:t>View repeated information in a new light</a:t>
          </a:r>
        </a:p>
      </dgm:t>
    </dgm:pt>
    <dgm:pt modelId="{CF43B5C9-04AB-4AF0-A7D5-2F2389BB481B}" type="parTrans" cxnId="{5E39501B-036E-46E7-81D8-5DE75290402B}">
      <dgm:prSet/>
      <dgm:spPr/>
      <dgm:t>
        <a:bodyPr/>
        <a:lstStyle/>
        <a:p>
          <a:endParaRPr lang="en-US"/>
        </a:p>
      </dgm:t>
    </dgm:pt>
    <dgm:pt modelId="{89D872E6-CEF7-498D-B8C6-94A1A9209FA1}" type="sibTrans" cxnId="{5E39501B-036E-46E7-81D8-5DE75290402B}">
      <dgm:prSet/>
      <dgm:spPr/>
      <dgm:t>
        <a:bodyPr/>
        <a:lstStyle/>
        <a:p>
          <a:endParaRPr lang="en-US"/>
        </a:p>
      </dgm:t>
    </dgm:pt>
    <dgm:pt modelId="{C3258E2A-CB28-4FA2-B134-FA7208B00BA3}">
      <dgm:prSet/>
      <dgm:spPr/>
      <dgm:t>
        <a:bodyPr/>
        <a:lstStyle/>
        <a:p>
          <a:pPr>
            <a:defRPr cap="all"/>
          </a:pPr>
          <a:r>
            <a:rPr lang="en-US"/>
            <a:t>Embrace the challenges</a:t>
          </a:r>
        </a:p>
      </dgm:t>
    </dgm:pt>
    <dgm:pt modelId="{5D50582B-F702-4DA7-8615-4BE7CFF6E0AB}" type="parTrans" cxnId="{A9F808A1-876A-4BD5-A64A-64801AA29A1B}">
      <dgm:prSet/>
      <dgm:spPr/>
      <dgm:t>
        <a:bodyPr/>
        <a:lstStyle/>
        <a:p>
          <a:endParaRPr lang="en-US"/>
        </a:p>
      </dgm:t>
    </dgm:pt>
    <dgm:pt modelId="{E94C026F-679B-4895-B01F-570AA2426556}" type="sibTrans" cxnId="{A9F808A1-876A-4BD5-A64A-64801AA29A1B}">
      <dgm:prSet/>
      <dgm:spPr/>
      <dgm:t>
        <a:bodyPr/>
        <a:lstStyle/>
        <a:p>
          <a:endParaRPr lang="en-US"/>
        </a:p>
      </dgm:t>
    </dgm:pt>
    <dgm:pt modelId="{1E35C293-1437-469B-BE8E-804F2FC2AD98}" type="pres">
      <dgm:prSet presAssocID="{0C68F5C5-05B5-4EBA-9FAB-0F7D7A6030C4}" presName="root" presStyleCnt="0">
        <dgm:presLayoutVars>
          <dgm:dir/>
          <dgm:resizeHandles val="exact"/>
        </dgm:presLayoutVars>
      </dgm:prSet>
      <dgm:spPr/>
      <dgm:t>
        <a:bodyPr/>
        <a:lstStyle/>
        <a:p>
          <a:endParaRPr lang="en-US"/>
        </a:p>
      </dgm:t>
    </dgm:pt>
    <dgm:pt modelId="{E417881E-1C63-4BB8-9224-01B0D0A24AAB}" type="pres">
      <dgm:prSet presAssocID="{1416290E-99C3-4E39-8CD9-C264912299AF}" presName="compNode" presStyleCnt="0"/>
      <dgm:spPr/>
    </dgm:pt>
    <dgm:pt modelId="{4D2D563E-07FE-4F55-8D62-CB638C8A2729}" type="pres">
      <dgm:prSet presAssocID="{1416290E-99C3-4E39-8CD9-C264912299AF}" presName="iconBgRect" presStyleLbl="bgShp" presStyleIdx="0" presStyleCnt="2"/>
      <dgm:spPr/>
    </dgm:pt>
    <dgm:pt modelId="{116EE4B6-8386-4810-8441-CE66C9A2BF42}" type="pres">
      <dgm:prSet presAssocID="{1416290E-99C3-4E39-8CD9-C264912299AF}" presName="iconRect" presStyleLbl="node1" presStyleIdx="0" presStyleCnt="2"/>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Lightbulb"/>
        </a:ext>
      </dgm:extLst>
    </dgm:pt>
    <dgm:pt modelId="{201E3A52-83EA-4D2C-834F-69D2A36BCE10}" type="pres">
      <dgm:prSet presAssocID="{1416290E-99C3-4E39-8CD9-C264912299AF}" presName="spaceRect" presStyleCnt="0"/>
      <dgm:spPr/>
    </dgm:pt>
    <dgm:pt modelId="{EB9E7FD4-6549-4074-BE7A-D8164194E189}" type="pres">
      <dgm:prSet presAssocID="{1416290E-99C3-4E39-8CD9-C264912299AF}" presName="textRect" presStyleLbl="revTx" presStyleIdx="0" presStyleCnt="2">
        <dgm:presLayoutVars>
          <dgm:chMax val="1"/>
          <dgm:chPref val="1"/>
        </dgm:presLayoutVars>
      </dgm:prSet>
      <dgm:spPr/>
      <dgm:t>
        <a:bodyPr/>
        <a:lstStyle/>
        <a:p>
          <a:endParaRPr lang="en-US"/>
        </a:p>
      </dgm:t>
    </dgm:pt>
    <dgm:pt modelId="{CFF7F15E-B9E1-41E9-BB4A-00ED1EEF5496}" type="pres">
      <dgm:prSet presAssocID="{89D872E6-CEF7-498D-B8C6-94A1A9209FA1}" presName="sibTrans" presStyleCnt="0"/>
      <dgm:spPr/>
    </dgm:pt>
    <dgm:pt modelId="{F58BDB94-73F5-4B02-AC2B-57D14CE65BBA}" type="pres">
      <dgm:prSet presAssocID="{C3258E2A-CB28-4FA2-B134-FA7208B00BA3}" presName="compNode" presStyleCnt="0"/>
      <dgm:spPr/>
    </dgm:pt>
    <dgm:pt modelId="{753C4AC2-17FE-45B5-A45D-25DD1312FFCC}" type="pres">
      <dgm:prSet presAssocID="{C3258E2A-CB28-4FA2-B134-FA7208B00BA3}" presName="iconBgRect" presStyleLbl="bgShp" presStyleIdx="1" presStyleCnt="2"/>
      <dgm:spPr/>
    </dgm:pt>
    <dgm:pt modelId="{A0F84E43-CEAA-4A9C-8442-E4A564E27D2E}" type="pres">
      <dgm:prSet presAssocID="{C3258E2A-CB28-4FA2-B134-FA7208B00BA3}" presName="iconRect" presStyleLbl="node1" presStyleIdx="1" presStyleCnt="2"/>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Mountains"/>
        </a:ext>
      </dgm:extLst>
    </dgm:pt>
    <dgm:pt modelId="{0AF75E5C-0F98-4F18-B1A4-7FAA1653E45F}" type="pres">
      <dgm:prSet presAssocID="{C3258E2A-CB28-4FA2-B134-FA7208B00BA3}" presName="spaceRect" presStyleCnt="0"/>
      <dgm:spPr/>
    </dgm:pt>
    <dgm:pt modelId="{B205CEDC-A019-4034-83D2-6F8EF1986375}" type="pres">
      <dgm:prSet presAssocID="{C3258E2A-CB28-4FA2-B134-FA7208B00BA3}" presName="textRect" presStyleLbl="revTx" presStyleIdx="1" presStyleCnt="2">
        <dgm:presLayoutVars>
          <dgm:chMax val="1"/>
          <dgm:chPref val="1"/>
        </dgm:presLayoutVars>
      </dgm:prSet>
      <dgm:spPr/>
      <dgm:t>
        <a:bodyPr/>
        <a:lstStyle/>
        <a:p>
          <a:endParaRPr lang="en-US"/>
        </a:p>
      </dgm:t>
    </dgm:pt>
  </dgm:ptLst>
  <dgm:cxnLst>
    <dgm:cxn modelId="{5E39501B-036E-46E7-81D8-5DE75290402B}" srcId="{0C68F5C5-05B5-4EBA-9FAB-0F7D7A6030C4}" destId="{1416290E-99C3-4E39-8CD9-C264912299AF}" srcOrd="0" destOrd="0" parTransId="{CF43B5C9-04AB-4AF0-A7D5-2F2389BB481B}" sibTransId="{89D872E6-CEF7-498D-B8C6-94A1A9209FA1}"/>
    <dgm:cxn modelId="{655FBB18-D82D-463A-9CD3-7F4965508EF0}" type="presOf" srcId="{0C68F5C5-05B5-4EBA-9FAB-0F7D7A6030C4}" destId="{1E35C293-1437-469B-BE8E-804F2FC2AD98}" srcOrd="0" destOrd="0" presId="urn:microsoft.com/office/officeart/2018/5/layout/IconCircleLabelList"/>
    <dgm:cxn modelId="{2493C9DA-65B2-4C01-A55B-4954A095F7CE}" type="presOf" srcId="{C3258E2A-CB28-4FA2-B134-FA7208B00BA3}" destId="{B205CEDC-A019-4034-83D2-6F8EF1986375}" srcOrd="0" destOrd="0" presId="urn:microsoft.com/office/officeart/2018/5/layout/IconCircleLabelList"/>
    <dgm:cxn modelId="{A9F808A1-876A-4BD5-A64A-64801AA29A1B}" srcId="{0C68F5C5-05B5-4EBA-9FAB-0F7D7A6030C4}" destId="{C3258E2A-CB28-4FA2-B134-FA7208B00BA3}" srcOrd="1" destOrd="0" parTransId="{5D50582B-F702-4DA7-8615-4BE7CFF6E0AB}" sibTransId="{E94C026F-679B-4895-B01F-570AA2426556}"/>
    <dgm:cxn modelId="{13E0D953-CA44-46FF-9D03-4FDC6B1B0A90}" type="presOf" srcId="{1416290E-99C3-4E39-8CD9-C264912299AF}" destId="{EB9E7FD4-6549-4074-BE7A-D8164194E189}" srcOrd="0" destOrd="0" presId="urn:microsoft.com/office/officeart/2018/5/layout/IconCircleLabelList"/>
    <dgm:cxn modelId="{36408235-5EE1-4EB2-BF26-04633F5FA7AE}" type="presParOf" srcId="{1E35C293-1437-469B-BE8E-804F2FC2AD98}" destId="{E417881E-1C63-4BB8-9224-01B0D0A24AAB}" srcOrd="0" destOrd="0" presId="urn:microsoft.com/office/officeart/2018/5/layout/IconCircleLabelList"/>
    <dgm:cxn modelId="{242B7028-F84F-4BBE-ADE3-2B265B16C42A}" type="presParOf" srcId="{E417881E-1C63-4BB8-9224-01B0D0A24AAB}" destId="{4D2D563E-07FE-4F55-8D62-CB638C8A2729}" srcOrd="0" destOrd="0" presId="urn:microsoft.com/office/officeart/2018/5/layout/IconCircleLabelList"/>
    <dgm:cxn modelId="{878D7C4A-534D-408F-A778-DA7B7B4FAE0E}" type="presParOf" srcId="{E417881E-1C63-4BB8-9224-01B0D0A24AAB}" destId="{116EE4B6-8386-4810-8441-CE66C9A2BF42}" srcOrd="1" destOrd="0" presId="urn:microsoft.com/office/officeart/2018/5/layout/IconCircleLabelList"/>
    <dgm:cxn modelId="{A5EC0A44-C1C5-4568-987D-6D8745A9D64C}" type="presParOf" srcId="{E417881E-1C63-4BB8-9224-01B0D0A24AAB}" destId="{201E3A52-83EA-4D2C-834F-69D2A36BCE10}" srcOrd="2" destOrd="0" presId="urn:microsoft.com/office/officeart/2018/5/layout/IconCircleLabelList"/>
    <dgm:cxn modelId="{C8F6BE94-2ED5-42ED-B016-99A044AB3FA2}" type="presParOf" srcId="{E417881E-1C63-4BB8-9224-01B0D0A24AAB}" destId="{EB9E7FD4-6549-4074-BE7A-D8164194E189}" srcOrd="3" destOrd="0" presId="urn:microsoft.com/office/officeart/2018/5/layout/IconCircleLabelList"/>
    <dgm:cxn modelId="{90C6DA46-7CE0-49A7-868B-83182635E152}" type="presParOf" srcId="{1E35C293-1437-469B-BE8E-804F2FC2AD98}" destId="{CFF7F15E-B9E1-41E9-BB4A-00ED1EEF5496}" srcOrd="1" destOrd="0" presId="urn:microsoft.com/office/officeart/2018/5/layout/IconCircleLabelList"/>
    <dgm:cxn modelId="{8138B6AC-9D93-4917-8C40-006E0B752477}" type="presParOf" srcId="{1E35C293-1437-469B-BE8E-804F2FC2AD98}" destId="{F58BDB94-73F5-4B02-AC2B-57D14CE65BBA}" srcOrd="2" destOrd="0" presId="urn:microsoft.com/office/officeart/2018/5/layout/IconCircleLabelList"/>
    <dgm:cxn modelId="{1C68C93B-ACE6-4BE8-B52C-CD5343EB3B99}" type="presParOf" srcId="{F58BDB94-73F5-4B02-AC2B-57D14CE65BBA}" destId="{753C4AC2-17FE-45B5-A45D-25DD1312FFCC}" srcOrd="0" destOrd="0" presId="urn:microsoft.com/office/officeart/2018/5/layout/IconCircleLabelList"/>
    <dgm:cxn modelId="{8F9CC050-FF25-400B-8C90-EA7817590EA6}" type="presParOf" srcId="{F58BDB94-73F5-4B02-AC2B-57D14CE65BBA}" destId="{A0F84E43-CEAA-4A9C-8442-E4A564E27D2E}" srcOrd="1" destOrd="0" presId="urn:microsoft.com/office/officeart/2018/5/layout/IconCircleLabelList"/>
    <dgm:cxn modelId="{B2F8686B-C881-47FB-B44A-7217F088DAE9}" type="presParOf" srcId="{F58BDB94-73F5-4B02-AC2B-57D14CE65BBA}" destId="{0AF75E5C-0F98-4F18-B1A4-7FAA1653E45F}" srcOrd="2" destOrd="0" presId="urn:microsoft.com/office/officeart/2018/5/layout/IconCircleLabelList"/>
    <dgm:cxn modelId="{F10CBB36-6DE5-4F45-A70A-84741BF5E96A}" type="presParOf" srcId="{F58BDB94-73F5-4B02-AC2B-57D14CE65BBA}" destId="{B205CEDC-A019-4034-83D2-6F8EF1986375}"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1E2B9B-5067-474F-A4FC-30140F6A89DB}"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BDBB917-CFB1-4F9A-9AE0-2AA6D0E671E2}">
      <dgm:prSet/>
      <dgm:spPr/>
      <dgm:t>
        <a:bodyPr/>
        <a:lstStyle/>
        <a:p>
          <a:pPr>
            <a:defRPr b="1"/>
          </a:pPr>
          <a:r>
            <a:rPr lang="en-US"/>
            <a:t>Manage your time effectively</a:t>
          </a:r>
        </a:p>
      </dgm:t>
    </dgm:pt>
    <dgm:pt modelId="{8871DAAD-EFB6-487B-85EF-1705381DEAC1}" type="parTrans" cxnId="{1AD5D0ED-5B53-41B3-8A45-62E8BDB3FD9F}">
      <dgm:prSet/>
      <dgm:spPr/>
      <dgm:t>
        <a:bodyPr/>
        <a:lstStyle/>
        <a:p>
          <a:endParaRPr lang="en-US"/>
        </a:p>
      </dgm:t>
    </dgm:pt>
    <dgm:pt modelId="{0618FF64-6E04-4F99-807F-42FCF37C797E}" type="sibTrans" cxnId="{1AD5D0ED-5B53-41B3-8A45-62E8BDB3FD9F}">
      <dgm:prSet/>
      <dgm:spPr/>
      <dgm:t>
        <a:bodyPr/>
        <a:lstStyle/>
        <a:p>
          <a:endParaRPr lang="en-US"/>
        </a:p>
      </dgm:t>
    </dgm:pt>
    <dgm:pt modelId="{C120C8AA-213C-46C3-BD5E-158E41C43000}">
      <dgm:prSet custT="1"/>
      <dgm:spPr/>
      <dgm:t>
        <a:bodyPr/>
        <a:lstStyle/>
        <a:p>
          <a:r>
            <a:rPr lang="en-US" sz="2400" dirty="0"/>
            <a:t>Course work</a:t>
          </a:r>
        </a:p>
      </dgm:t>
    </dgm:pt>
    <dgm:pt modelId="{3AB5AFB7-7AB6-4A5F-BC8D-8E6B0823F141}" type="parTrans" cxnId="{EE9F7219-0DF1-4639-8B1A-2EEF27B99B12}">
      <dgm:prSet/>
      <dgm:spPr/>
      <dgm:t>
        <a:bodyPr/>
        <a:lstStyle/>
        <a:p>
          <a:endParaRPr lang="en-US"/>
        </a:p>
      </dgm:t>
    </dgm:pt>
    <dgm:pt modelId="{14FDFD82-9D7C-43BF-97DB-5983743665F2}" type="sibTrans" cxnId="{EE9F7219-0DF1-4639-8B1A-2EEF27B99B12}">
      <dgm:prSet/>
      <dgm:spPr/>
      <dgm:t>
        <a:bodyPr/>
        <a:lstStyle/>
        <a:p>
          <a:endParaRPr lang="en-US"/>
        </a:p>
      </dgm:t>
    </dgm:pt>
    <dgm:pt modelId="{70A28963-FBE7-4F3D-8EE2-F95C832C4744}">
      <dgm:prSet custT="1"/>
      <dgm:spPr/>
      <dgm:t>
        <a:bodyPr/>
        <a:lstStyle/>
        <a:p>
          <a:r>
            <a:rPr lang="en-US" sz="2400" dirty="0"/>
            <a:t>Lab work</a:t>
          </a:r>
        </a:p>
      </dgm:t>
    </dgm:pt>
    <dgm:pt modelId="{55497BAC-AD30-4E0A-8249-8604A21BAC39}" type="parTrans" cxnId="{89C04C97-B053-4B2B-ABB0-96FDB7DF19CE}">
      <dgm:prSet/>
      <dgm:spPr/>
      <dgm:t>
        <a:bodyPr/>
        <a:lstStyle/>
        <a:p>
          <a:endParaRPr lang="en-US"/>
        </a:p>
      </dgm:t>
    </dgm:pt>
    <dgm:pt modelId="{E71D0CEC-041F-41F0-A278-56381FFF95FA}" type="sibTrans" cxnId="{89C04C97-B053-4B2B-ABB0-96FDB7DF19CE}">
      <dgm:prSet/>
      <dgm:spPr/>
      <dgm:t>
        <a:bodyPr/>
        <a:lstStyle/>
        <a:p>
          <a:endParaRPr lang="en-US"/>
        </a:p>
      </dgm:t>
    </dgm:pt>
    <dgm:pt modelId="{51DEF9F2-2194-4121-A51B-6E094A99A52E}">
      <dgm:prSet/>
      <dgm:spPr/>
      <dgm:t>
        <a:bodyPr/>
        <a:lstStyle/>
        <a:p>
          <a:pPr>
            <a:defRPr b="1"/>
          </a:pPr>
          <a:r>
            <a:rPr lang="en-US"/>
            <a:t>Get to know your colleagues</a:t>
          </a:r>
        </a:p>
      </dgm:t>
    </dgm:pt>
    <dgm:pt modelId="{9F6DFF83-CD54-40AE-AFDA-2D748314CF62}" type="parTrans" cxnId="{9921555F-F78B-44FB-8DE3-DDBC84F1CEC9}">
      <dgm:prSet/>
      <dgm:spPr/>
      <dgm:t>
        <a:bodyPr/>
        <a:lstStyle/>
        <a:p>
          <a:endParaRPr lang="en-US"/>
        </a:p>
      </dgm:t>
    </dgm:pt>
    <dgm:pt modelId="{99384E41-733D-4D3C-BDF0-550DCA313B28}" type="sibTrans" cxnId="{9921555F-F78B-44FB-8DE3-DDBC84F1CEC9}">
      <dgm:prSet/>
      <dgm:spPr/>
      <dgm:t>
        <a:bodyPr/>
        <a:lstStyle/>
        <a:p>
          <a:endParaRPr lang="en-US"/>
        </a:p>
      </dgm:t>
    </dgm:pt>
    <dgm:pt modelId="{49503A5E-FD99-497F-8835-B8C9EF7CDB35}">
      <dgm:prSet custT="1"/>
      <dgm:spPr/>
      <dgm:t>
        <a:bodyPr/>
        <a:lstStyle/>
        <a:p>
          <a:r>
            <a:rPr lang="en-US" sz="2400"/>
            <a:t>Fellow students</a:t>
          </a:r>
        </a:p>
      </dgm:t>
    </dgm:pt>
    <dgm:pt modelId="{2CBA4D3C-DFD2-4F60-88D9-E0A6D5E59E51}" type="parTrans" cxnId="{7FB71FC5-2415-4658-B88D-05177CEE47E0}">
      <dgm:prSet/>
      <dgm:spPr/>
      <dgm:t>
        <a:bodyPr/>
        <a:lstStyle/>
        <a:p>
          <a:endParaRPr lang="en-US"/>
        </a:p>
      </dgm:t>
    </dgm:pt>
    <dgm:pt modelId="{74222F5E-96AE-499C-B4FA-8764A777E5C3}" type="sibTrans" cxnId="{7FB71FC5-2415-4658-B88D-05177CEE47E0}">
      <dgm:prSet/>
      <dgm:spPr/>
      <dgm:t>
        <a:bodyPr/>
        <a:lstStyle/>
        <a:p>
          <a:endParaRPr lang="en-US"/>
        </a:p>
      </dgm:t>
    </dgm:pt>
    <dgm:pt modelId="{C71C062E-F7B3-4699-B512-D630D4CF4871}">
      <dgm:prSet custT="1"/>
      <dgm:spPr/>
      <dgm:t>
        <a:bodyPr/>
        <a:lstStyle/>
        <a:p>
          <a:r>
            <a:rPr lang="en-US" sz="2400" dirty="0"/>
            <a:t>Faculty</a:t>
          </a:r>
        </a:p>
      </dgm:t>
    </dgm:pt>
    <dgm:pt modelId="{2F10A945-F9A5-44AE-B995-27096FDD894B}" type="parTrans" cxnId="{24611332-2962-4B6B-B4BE-1D3483625315}">
      <dgm:prSet/>
      <dgm:spPr/>
      <dgm:t>
        <a:bodyPr/>
        <a:lstStyle/>
        <a:p>
          <a:endParaRPr lang="en-US"/>
        </a:p>
      </dgm:t>
    </dgm:pt>
    <dgm:pt modelId="{99B27F82-7028-4DB6-AE98-78D91697414C}" type="sibTrans" cxnId="{24611332-2962-4B6B-B4BE-1D3483625315}">
      <dgm:prSet/>
      <dgm:spPr/>
      <dgm:t>
        <a:bodyPr/>
        <a:lstStyle/>
        <a:p>
          <a:endParaRPr lang="en-US"/>
        </a:p>
      </dgm:t>
    </dgm:pt>
    <dgm:pt modelId="{AC416295-8187-4636-86C4-5CD55185529E}">
      <dgm:prSet custT="1"/>
      <dgm:spPr/>
      <dgm:t>
        <a:bodyPr/>
        <a:lstStyle/>
        <a:p>
          <a:r>
            <a:rPr lang="en-US" sz="2400"/>
            <a:t>Laboratory members</a:t>
          </a:r>
        </a:p>
      </dgm:t>
    </dgm:pt>
    <dgm:pt modelId="{D8575CF1-02A5-46A0-B26A-48D88C37101B}" type="parTrans" cxnId="{BE855407-0947-4BD7-B970-D37771D8F419}">
      <dgm:prSet/>
      <dgm:spPr/>
      <dgm:t>
        <a:bodyPr/>
        <a:lstStyle/>
        <a:p>
          <a:endParaRPr lang="en-US"/>
        </a:p>
      </dgm:t>
    </dgm:pt>
    <dgm:pt modelId="{DCDEC6E6-EE9F-453A-995D-0A54E4AE60C6}" type="sibTrans" cxnId="{BE855407-0947-4BD7-B970-D37771D8F419}">
      <dgm:prSet/>
      <dgm:spPr/>
      <dgm:t>
        <a:bodyPr/>
        <a:lstStyle/>
        <a:p>
          <a:endParaRPr lang="en-US"/>
        </a:p>
      </dgm:t>
    </dgm:pt>
    <dgm:pt modelId="{F71F2EFD-DB4C-4A2E-80C2-32431E9E5ABC}">
      <dgm:prSet custT="1"/>
      <dgm:spPr/>
      <dgm:t>
        <a:bodyPr/>
        <a:lstStyle/>
        <a:p>
          <a:r>
            <a:rPr lang="en-US" sz="2400" dirty="0"/>
            <a:t>BGS and Graduate Program Staff</a:t>
          </a:r>
        </a:p>
      </dgm:t>
    </dgm:pt>
    <dgm:pt modelId="{CCF31831-B057-4C3F-8B48-ACFD90233A79}" type="parTrans" cxnId="{7DF76FAB-2F3E-42E1-A2FB-147003288EAF}">
      <dgm:prSet/>
      <dgm:spPr/>
      <dgm:t>
        <a:bodyPr/>
        <a:lstStyle/>
        <a:p>
          <a:endParaRPr lang="en-US"/>
        </a:p>
      </dgm:t>
    </dgm:pt>
    <dgm:pt modelId="{38B34644-38AB-4A9E-8BD1-268A89468F7B}" type="sibTrans" cxnId="{7DF76FAB-2F3E-42E1-A2FB-147003288EAF}">
      <dgm:prSet/>
      <dgm:spPr/>
      <dgm:t>
        <a:bodyPr/>
        <a:lstStyle/>
        <a:p>
          <a:endParaRPr lang="en-US"/>
        </a:p>
      </dgm:t>
    </dgm:pt>
    <dgm:pt modelId="{FCC66D6F-F809-4382-ACDB-58CA6A277F0A}" type="pres">
      <dgm:prSet presAssocID="{181E2B9B-5067-474F-A4FC-30140F6A89DB}" presName="root" presStyleCnt="0">
        <dgm:presLayoutVars>
          <dgm:dir/>
          <dgm:resizeHandles val="exact"/>
        </dgm:presLayoutVars>
      </dgm:prSet>
      <dgm:spPr/>
      <dgm:t>
        <a:bodyPr/>
        <a:lstStyle/>
        <a:p>
          <a:endParaRPr lang="en-US"/>
        </a:p>
      </dgm:t>
    </dgm:pt>
    <dgm:pt modelId="{0346E062-BC3A-475E-A8A3-5ABA1DEE55EE}" type="pres">
      <dgm:prSet presAssocID="{6BDBB917-CFB1-4F9A-9AE0-2AA6D0E671E2}" presName="compNode" presStyleCnt="0"/>
      <dgm:spPr/>
    </dgm:pt>
    <dgm:pt modelId="{BAE26869-6D0A-43BD-84E5-FB245F5F2EC6}" type="pres">
      <dgm:prSet presAssocID="{6BDBB917-CFB1-4F9A-9AE0-2AA6D0E671E2}" presName="iconRect" presStyleLbl="node1" presStyleIdx="0" presStyleCnt="2"/>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Stopwatch"/>
        </a:ext>
      </dgm:extLst>
    </dgm:pt>
    <dgm:pt modelId="{EF733FF8-3E20-4F34-99CD-F709A94FBF53}" type="pres">
      <dgm:prSet presAssocID="{6BDBB917-CFB1-4F9A-9AE0-2AA6D0E671E2}" presName="iconSpace" presStyleCnt="0"/>
      <dgm:spPr/>
    </dgm:pt>
    <dgm:pt modelId="{7D7C1FB2-62B1-4F10-910D-E2ABCA84CBFA}" type="pres">
      <dgm:prSet presAssocID="{6BDBB917-CFB1-4F9A-9AE0-2AA6D0E671E2}" presName="parTx" presStyleLbl="revTx" presStyleIdx="0" presStyleCnt="4">
        <dgm:presLayoutVars>
          <dgm:chMax val="0"/>
          <dgm:chPref val="0"/>
        </dgm:presLayoutVars>
      </dgm:prSet>
      <dgm:spPr/>
      <dgm:t>
        <a:bodyPr/>
        <a:lstStyle/>
        <a:p>
          <a:endParaRPr lang="en-US"/>
        </a:p>
      </dgm:t>
    </dgm:pt>
    <dgm:pt modelId="{6EAC4D93-3541-480D-99D1-518EF4E368C9}" type="pres">
      <dgm:prSet presAssocID="{6BDBB917-CFB1-4F9A-9AE0-2AA6D0E671E2}" presName="txSpace" presStyleCnt="0"/>
      <dgm:spPr/>
    </dgm:pt>
    <dgm:pt modelId="{25E35923-75B8-4B31-ACD5-D5960761FDB8}" type="pres">
      <dgm:prSet presAssocID="{6BDBB917-CFB1-4F9A-9AE0-2AA6D0E671E2}" presName="desTx" presStyleLbl="revTx" presStyleIdx="1" presStyleCnt="4">
        <dgm:presLayoutVars/>
      </dgm:prSet>
      <dgm:spPr/>
      <dgm:t>
        <a:bodyPr/>
        <a:lstStyle/>
        <a:p>
          <a:endParaRPr lang="en-US"/>
        </a:p>
      </dgm:t>
    </dgm:pt>
    <dgm:pt modelId="{F8494498-7AE6-4CA8-AEE1-DF0FF1DE9721}" type="pres">
      <dgm:prSet presAssocID="{0618FF64-6E04-4F99-807F-42FCF37C797E}" presName="sibTrans" presStyleCnt="0"/>
      <dgm:spPr/>
    </dgm:pt>
    <dgm:pt modelId="{9ECB7308-3E66-478E-ABC5-FA7A4D6B7D15}" type="pres">
      <dgm:prSet presAssocID="{51DEF9F2-2194-4121-A51B-6E094A99A52E}" presName="compNode" presStyleCnt="0"/>
      <dgm:spPr/>
    </dgm:pt>
    <dgm:pt modelId="{CCBCBB71-1D51-40CD-B84D-9320AA007480}" type="pres">
      <dgm:prSet presAssocID="{51DEF9F2-2194-4121-A51B-6E094A99A52E}" presName="iconRect" presStyleLbl="node1" presStyleIdx="1" presStyleCnt="2"/>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Users"/>
        </a:ext>
      </dgm:extLst>
    </dgm:pt>
    <dgm:pt modelId="{0D9E4B93-06CA-483F-860B-A3DCCBC4867C}" type="pres">
      <dgm:prSet presAssocID="{51DEF9F2-2194-4121-A51B-6E094A99A52E}" presName="iconSpace" presStyleCnt="0"/>
      <dgm:spPr/>
    </dgm:pt>
    <dgm:pt modelId="{E6B3943D-23DD-4185-8684-2CE1E7D8D9D4}" type="pres">
      <dgm:prSet presAssocID="{51DEF9F2-2194-4121-A51B-6E094A99A52E}" presName="parTx" presStyleLbl="revTx" presStyleIdx="2" presStyleCnt="4">
        <dgm:presLayoutVars>
          <dgm:chMax val="0"/>
          <dgm:chPref val="0"/>
        </dgm:presLayoutVars>
      </dgm:prSet>
      <dgm:spPr/>
      <dgm:t>
        <a:bodyPr/>
        <a:lstStyle/>
        <a:p>
          <a:endParaRPr lang="en-US"/>
        </a:p>
      </dgm:t>
    </dgm:pt>
    <dgm:pt modelId="{1C719F82-A1AF-413A-9A4F-F92CF47E1F08}" type="pres">
      <dgm:prSet presAssocID="{51DEF9F2-2194-4121-A51B-6E094A99A52E}" presName="txSpace" presStyleCnt="0"/>
      <dgm:spPr/>
    </dgm:pt>
    <dgm:pt modelId="{0EF1B9B7-B28C-4DDA-858D-C10110E2E7BD}" type="pres">
      <dgm:prSet presAssocID="{51DEF9F2-2194-4121-A51B-6E094A99A52E}" presName="desTx" presStyleLbl="revTx" presStyleIdx="3" presStyleCnt="4">
        <dgm:presLayoutVars/>
      </dgm:prSet>
      <dgm:spPr/>
      <dgm:t>
        <a:bodyPr/>
        <a:lstStyle/>
        <a:p>
          <a:endParaRPr lang="en-US"/>
        </a:p>
      </dgm:t>
    </dgm:pt>
  </dgm:ptLst>
  <dgm:cxnLst>
    <dgm:cxn modelId="{55CEB355-73AD-4B15-9BA8-F60C4F0AC929}" type="presOf" srcId="{AC416295-8187-4636-86C4-5CD55185529E}" destId="{0EF1B9B7-B28C-4DDA-858D-C10110E2E7BD}" srcOrd="0" destOrd="2" presId="urn:microsoft.com/office/officeart/2018/5/layout/CenteredIconLabelDescriptionList"/>
    <dgm:cxn modelId="{65198850-24AE-4A4F-A64E-D8515295E1BE}" type="presOf" srcId="{6BDBB917-CFB1-4F9A-9AE0-2AA6D0E671E2}" destId="{7D7C1FB2-62B1-4F10-910D-E2ABCA84CBFA}" srcOrd="0" destOrd="0" presId="urn:microsoft.com/office/officeart/2018/5/layout/CenteredIconLabelDescriptionList"/>
    <dgm:cxn modelId="{BE855407-0947-4BD7-B970-D37771D8F419}" srcId="{51DEF9F2-2194-4121-A51B-6E094A99A52E}" destId="{AC416295-8187-4636-86C4-5CD55185529E}" srcOrd="2" destOrd="0" parTransId="{D8575CF1-02A5-46A0-B26A-48D88C37101B}" sibTransId="{DCDEC6E6-EE9F-453A-995D-0A54E4AE60C6}"/>
    <dgm:cxn modelId="{89C04C97-B053-4B2B-ABB0-96FDB7DF19CE}" srcId="{6BDBB917-CFB1-4F9A-9AE0-2AA6D0E671E2}" destId="{70A28963-FBE7-4F3D-8EE2-F95C832C4744}" srcOrd="1" destOrd="0" parTransId="{55497BAC-AD30-4E0A-8249-8604A21BAC39}" sibTransId="{E71D0CEC-041F-41F0-A278-56381FFF95FA}"/>
    <dgm:cxn modelId="{A27F780C-545E-48FD-9BB1-E697A0B66E46}" type="presOf" srcId="{C120C8AA-213C-46C3-BD5E-158E41C43000}" destId="{25E35923-75B8-4B31-ACD5-D5960761FDB8}" srcOrd="0" destOrd="0" presId="urn:microsoft.com/office/officeart/2018/5/layout/CenteredIconLabelDescriptionList"/>
    <dgm:cxn modelId="{2BF5BAE2-5204-4125-9493-7970C46204C5}" type="presOf" srcId="{181E2B9B-5067-474F-A4FC-30140F6A89DB}" destId="{FCC66D6F-F809-4382-ACDB-58CA6A277F0A}" srcOrd="0" destOrd="0" presId="urn:microsoft.com/office/officeart/2018/5/layout/CenteredIconLabelDescriptionList"/>
    <dgm:cxn modelId="{7FB71FC5-2415-4658-B88D-05177CEE47E0}" srcId="{51DEF9F2-2194-4121-A51B-6E094A99A52E}" destId="{49503A5E-FD99-497F-8835-B8C9EF7CDB35}" srcOrd="0" destOrd="0" parTransId="{2CBA4D3C-DFD2-4F60-88D9-E0A6D5E59E51}" sibTransId="{74222F5E-96AE-499C-B4FA-8764A777E5C3}"/>
    <dgm:cxn modelId="{7DF76FAB-2F3E-42E1-A2FB-147003288EAF}" srcId="{51DEF9F2-2194-4121-A51B-6E094A99A52E}" destId="{F71F2EFD-DB4C-4A2E-80C2-32431E9E5ABC}" srcOrd="3" destOrd="0" parTransId="{CCF31831-B057-4C3F-8B48-ACFD90233A79}" sibTransId="{38B34644-38AB-4A9E-8BD1-268A89468F7B}"/>
    <dgm:cxn modelId="{24611332-2962-4B6B-B4BE-1D3483625315}" srcId="{51DEF9F2-2194-4121-A51B-6E094A99A52E}" destId="{C71C062E-F7B3-4699-B512-D630D4CF4871}" srcOrd="1" destOrd="0" parTransId="{2F10A945-F9A5-44AE-B995-27096FDD894B}" sibTransId="{99B27F82-7028-4DB6-AE98-78D91697414C}"/>
    <dgm:cxn modelId="{14AED88B-159F-4892-8359-3513BCB49C30}" type="presOf" srcId="{F71F2EFD-DB4C-4A2E-80C2-32431E9E5ABC}" destId="{0EF1B9B7-B28C-4DDA-858D-C10110E2E7BD}" srcOrd="0" destOrd="3" presId="urn:microsoft.com/office/officeart/2018/5/layout/CenteredIconLabelDescriptionList"/>
    <dgm:cxn modelId="{E1824D56-48BF-4F76-8628-04DD19356887}" type="presOf" srcId="{70A28963-FBE7-4F3D-8EE2-F95C832C4744}" destId="{25E35923-75B8-4B31-ACD5-D5960761FDB8}" srcOrd="0" destOrd="1" presId="urn:microsoft.com/office/officeart/2018/5/layout/CenteredIconLabelDescriptionList"/>
    <dgm:cxn modelId="{EE9F7219-0DF1-4639-8B1A-2EEF27B99B12}" srcId="{6BDBB917-CFB1-4F9A-9AE0-2AA6D0E671E2}" destId="{C120C8AA-213C-46C3-BD5E-158E41C43000}" srcOrd="0" destOrd="0" parTransId="{3AB5AFB7-7AB6-4A5F-BC8D-8E6B0823F141}" sibTransId="{14FDFD82-9D7C-43BF-97DB-5983743665F2}"/>
    <dgm:cxn modelId="{1AD5D0ED-5B53-41B3-8A45-62E8BDB3FD9F}" srcId="{181E2B9B-5067-474F-A4FC-30140F6A89DB}" destId="{6BDBB917-CFB1-4F9A-9AE0-2AA6D0E671E2}" srcOrd="0" destOrd="0" parTransId="{8871DAAD-EFB6-487B-85EF-1705381DEAC1}" sibTransId="{0618FF64-6E04-4F99-807F-42FCF37C797E}"/>
    <dgm:cxn modelId="{9921555F-F78B-44FB-8DE3-DDBC84F1CEC9}" srcId="{181E2B9B-5067-474F-A4FC-30140F6A89DB}" destId="{51DEF9F2-2194-4121-A51B-6E094A99A52E}" srcOrd="1" destOrd="0" parTransId="{9F6DFF83-CD54-40AE-AFDA-2D748314CF62}" sibTransId="{99384E41-733D-4D3C-BDF0-550DCA313B28}"/>
    <dgm:cxn modelId="{0F96AC75-F265-4AE9-90D7-A746DD88F02B}" type="presOf" srcId="{49503A5E-FD99-497F-8835-B8C9EF7CDB35}" destId="{0EF1B9B7-B28C-4DDA-858D-C10110E2E7BD}" srcOrd="0" destOrd="0" presId="urn:microsoft.com/office/officeart/2018/5/layout/CenteredIconLabelDescriptionList"/>
    <dgm:cxn modelId="{4C5F4134-41C5-4FA1-91BA-22DA80C3C428}" type="presOf" srcId="{C71C062E-F7B3-4699-B512-D630D4CF4871}" destId="{0EF1B9B7-B28C-4DDA-858D-C10110E2E7BD}" srcOrd="0" destOrd="1" presId="urn:microsoft.com/office/officeart/2018/5/layout/CenteredIconLabelDescriptionList"/>
    <dgm:cxn modelId="{AED5C8F9-07F3-440D-AC24-9E24453FC32B}" type="presOf" srcId="{51DEF9F2-2194-4121-A51B-6E094A99A52E}" destId="{E6B3943D-23DD-4185-8684-2CE1E7D8D9D4}" srcOrd="0" destOrd="0" presId="urn:microsoft.com/office/officeart/2018/5/layout/CenteredIconLabelDescriptionList"/>
    <dgm:cxn modelId="{77D07FEF-0CCC-4809-B874-A2A1D91179AA}" type="presParOf" srcId="{FCC66D6F-F809-4382-ACDB-58CA6A277F0A}" destId="{0346E062-BC3A-475E-A8A3-5ABA1DEE55EE}" srcOrd="0" destOrd="0" presId="urn:microsoft.com/office/officeart/2018/5/layout/CenteredIconLabelDescriptionList"/>
    <dgm:cxn modelId="{16D79F1E-9073-425C-BC07-EE55C860DFBE}" type="presParOf" srcId="{0346E062-BC3A-475E-A8A3-5ABA1DEE55EE}" destId="{BAE26869-6D0A-43BD-84E5-FB245F5F2EC6}" srcOrd="0" destOrd="0" presId="urn:microsoft.com/office/officeart/2018/5/layout/CenteredIconLabelDescriptionList"/>
    <dgm:cxn modelId="{A228584B-C0DD-4888-9B10-C6617D862318}" type="presParOf" srcId="{0346E062-BC3A-475E-A8A3-5ABA1DEE55EE}" destId="{EF733FF8-3E20-4F34-99CD-F709A94FBF53}" srcOrd="1" destOrd="0" presId="urn:microsoft.com/office/officeart/2018/5/layout/CenteredIconLabelDescriptionList"/>
    <dgm:cxn modelId="{C6E88BDA-393D-4399-BEC6-66222B820433}" type="presParOf" srcId="{0346E062-BC3A-475E-A8A3-5ABA1DEE55EE}" destId="{7D7C1FB2-62B1-4F10-910D-E2ABCA84CBFA}" srcOrd="2" destOrd="0" presId="urn:microsoft.com/office/officeart/2018/5/layout/CenteredIconLabelDescriptionList"/>
    <dgm:cxn modelId="{72D50143-B384-4F79-95B1-0649BFD35DD2}" type="presParOf" srcId="{0346E062-BC3A-475E-A8A3-5ABA1DEE55EE}" destId="{6EAC4D93-3541-480D-99D1-518EF4E368C9}" srcOrd="3" destOrd="0" presId="urn:microsoft.com/office/officeart/2018/5/layout/CenteredIconLabelDescriptionList"/>
    <dgm:cxn modelId="{14F630C8-BD47-4DDF-B549-032113E1964B}" type="presParOf" srcId="{0346E062-BC3A-475E-A8A3-5ABA1DEE55EE}" destId="{25E35923-75B8-4B31-ACD5-D5960761FDB8}" srcOrd="4" destOrd="0" presId="urn:microsoft.com/office/officeart/2018/5/layout/CenteredIconLabelDescriptionList"/>
    <dgm:cxn modelId="{339980AE-B96A-432D-BD83-7B50D27D3FA7}" type="presParOf" srcId="{FCC66D6F-F809-4382-ACDB-58CA6A277F0A}" destId="{F8494498-7AE6-4CA8-AEE1-DF0FF1DE9721}" srcOrd="1" destOrd="0" presId="urn:microsoft.com/office/officeart/2018/5/layout/CenteredIconLabelDescriptionList"/>
    <dgm:cxn modelId="{6D4BE9E9-32B9-426E-920C-936F6C713DD9}" type="presParOf" srcId="{FCC66D6F-F809-4382-ACDB-58CA6A277F0A}" destId="{9ECB7308-3E66-478E-ABC5-FA7A4D6B7D15}" srcOrd="2" destOrd="0" presId="urn:microsoft.com/office/officeart/2018/5/layout/CenteredIconLabelDescriptionList"/>
    <dgm:cxn modelId="{37C0810A-01F9-4A53-AFEC-DFC66C8D2FFB}" type="presParOf" srcId="{9ECB7308-3E66-478E-ABC5-FA7A4D6B7D15}" destId="{CCBCBB71-1D51-40CD-B84D-9320AA007480}" srcOrd="0" destOrd="0" presId="urn:microsoft.com/office/officeart/2018/5/layout/CenteredIconLabelDescriptionList"/>
    <dgm:cxn modelId="{EAA6A92B-8D9E-48C6-ACB4-5CC4B246415A}" type="presParOf" srcId="{9ECB7308-3E66-478E-ABC5-FA7A4D6B7D15}" destId="{0D9E4B93-06CA-483F-860B-A3DCCBC4867C}" srcOrd="1" destOrd="0" presId="urn:microsoft.com/office/officeart/2018/5/layout/CenteredIconLabelDescriptionList"/>
    <dgm:cxn modelId="{F85A1AEC-E9F2-4E28-B2D8-D7E2681E989E}" type="presParOf" srcId="{9ECB7308-3E66-478E-ABC5-FA7A4D6B7D15}" destId="{E6B3943D-23DD-4185-8684-2CE1E7D8D9D4}" srcOrd="2" destOrd="0" presId="urn:microsoft.com/office/officeart/2018/5/layout/CenteredIconLabelDescriptionList"/>
    <dgm:cxn modelId="{1CC4C78F-9040-454D-8727-C93BA61D0DED}" type="presParOf" srcId="{9ECB7308-3E66-478E-ABC5-FA7A4D6B7D15}" destId="{1C719F82-A1AF-413A-9A4F-F92CF47E1F08}" srcOrd="3" destOrd="0" presId="urn:microsoft.com/office/officeart/2018/5/layout/CenteredIconLabelDescriptionList"/>
    <dgm:cxn modelId="{AC2DDE51-7065-446A-AAC8-816EF1379AF8}" type="presParOf" srcId="{9ECB7308-3E66-478E-ABC5-FA7A4D6B7D15}" destId="{0EF1B9B7-B28C-4DDA-858D-C10110E2E7BD}"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CF35AFA-F8FC-4FEE-B996-354C4268ACC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EC4B96A-D4CB-427C-8718-8B2CDDDE3406}">
      <dgm:prSet custT="1"/>
      <dgm:spPr/>
      <dgm:t>
        <a:bodyPr/>
        <a:lstStyle/>
        <a:p>
          <a:pPr>
            <a:lnSpc>
              <a:spcPct val="100000"/>
            </a:lnSpc>
          </a:pPr>
          <a:r>
            <a:rPr lang="en-US" sz="2400" dirty="0"/>
            <a:t>Laboratory safety: </a:t>
          </a:r>
          <a:r>
            <a:rPr lang="en-US" sz="2400" b="1" dirty="0"/>
            <a:t>EHRS Training </a:t>
          </a:r>
          <a:endParaRPr lang="en-US" sz="2400" dirty="0"/>
        </a:p>
      </dgm:t>
    </dgm:pt>
    <dgm:pt modelId="{4D528A56-7E1F-420D-838D-0FE1DC8760FE}" type="parTrans" cxnId="{1DFC6F40-3821-457A-AAD0-2484E57298FF}">
      <dgm:prSet/>
      <dgm:spPr/>
      <dgm:t>
        <a:bodyPr/>
        <a:lstStyle/>
        <a:p>
          <a:endParaRPr lang="en-US" sz="2400"/>
        </a:p>
      </dgm:t>
    </dgm:pt>
    <dgm:pt modelId="{F2D55DB5-8C4D-4E8A-999E-62706DD5A5E3}" type="sibTrans" cxnId="{1DFC6F40-3821-457A-AAD0-2484E57298FF}">
      <dgm:prSet/>
      <dgm:spPr/>
      <dgm:t>
        <a:bodyPr/>
        <a:lstStyle/>
        <a:p>
          <a:endParaRPr lang="en-US" sz="2400"/>
        </a:p>
      </dgm:t>
    </dgm:pt>
    <dgm:pt modelId="{A7F994EA-2F8A-4D2B-995D-FFE723649FBC}">
      <dgm:prSet custT="1"/>
      <dgm:spPr/>
      <dgm:t>
        <a:bodyPr/>
        <a:lstStyle/>
        <a:p>
          <a:pPr>
            <a:lnSpc>
              <a:spcPct val="100000"/>
            </a:lnSpc>
          </a:pPr>
          <a:r>
            <a:rPr lang="en-US" sz="2400"/>
            <a:t>Radiation safety: </a:t>
          </a:r>
          <a:r>
            <a:rPr lang="en-US" sz="2400" b="1"/>
            <a:t>Lab Rotation-specific</a:t>
          </a:r>
          <a:endParaRPr lang="en-US" sz="2400"/>
        </a:p>
      </dgm:t>
    </dgm:pt>
    <dgm:pt modelId="{1264642A-209D-46FB-9B3D-D8CE15AFDFA5}" type="parTrans" cxnId="{0B178E1F-E029-4973-8F92-C09036561176}">
      <dgm:prSet/>
      <dgm:spPr/>
      <dgm:t>
        <a:bodyPr/>
        <a:lstStyle/>
        <a:p>
          <a:endParaRPr lang="en-US" sz="2400"/>
        </a:p>
      </dgm:t>
    </dgm:pt>
    <dgm:pt modelId="{1500FC5C-6B36-4C98-8210-EC40B2274CBD}" type="sibTrans" cxnId="{0B178E1F-E029-4973-8F92-C09036561176}">
      <dgm:prSet/>
      <dgm:spPr/>
      <dgm:t>
        <a:bodyPr/>
        <a:lstStyle/>
        <a:p>
          <a:endParaRPr lang="en-US" sz="2400"/>
        </a:p>
      </dgm:t>
    </dgm:pt>
    <dgm:pt modelId="{1E8BA069-9C7D-4118-80BC-FEA5005A23E1}">
      <dgm:prSet custT="1"/>
      <dgm:spPr/>
      <dgm:t>
        <a:bodyPr/>
        <a:lstStyle/>
        <a:p>
          <a:pPr>
            <a:lnSpc>
              <a:spcPct val="100000"/>
            </a:lnSpc>
          </a:pPr>
          <a:r>
            <a:rPr lang="en-US" sz="2400"/>
            <a:t>Animal Welfare: </a:t>
          </a:r>
          <a:r>
            <a:rPr lang="en-US" sz="2400" b="1"/>
            <a:t>Lab Rotation-specific</a:t>
          </a:r>
          <a:endParaRPr lang="en-US" sz="2400"/>
        </a:p>
      </dgm:t>
    </dgm:pt>
    <dgm:pt modelId="{4FC20108-66F8-40A9-9402-F9FD82AE114B}" type="parTrans" cxnId="{928DC2C8-7D1F-451E-B32F-93A16FFDA532}">
      <dgm:prSet/>
      <dgm:spPr/>
      <dgm:t>
        <a:bodyPr/>
        <a:lstStyle/>
        <a:p>
          <a:endParaRPr lang="en-US" sz="2400"/>
        </a:p>
      </dgm:t>
    </dgm:pt>
    <dgm:pt modelId="{7E7D4DC9-1029-42E3-80C9-B4FCDC149AD9}" type="sibTrans" cxnId="{928DC2C8-7D1F-451E-B32F-93A16FFDA532}">
      <dgm:prSet/>
      <dgm:spPr/>
      <dgm:t>
        <a:bodyPr/>
        <a:lstStyle/>
        <a:p>
          <a:endParaRPr lang="en-US" sz="2400"/>
        </a:p>
      </dgm:t>
    </dgm:pt>
    <dgm:pt modelId="{E85EF5B0-0903-47C2-8EF1-325E7504D9C3}">
      <dgm:prSet custT="1"/>
      <dgm:spPr/>
      <dgm:t>
        <a:bodyPr/>
        <a:lstStyle/>
        <a:p>
          <a:pPr>
            <a:lnSpc>
              <a:spcPct val="100000"/>
            </a:lnSpc>
          </a:pPr>
          <a:r>
            <a:rPr lang="en-US" sz="2400" dirty="0"/>
            <a:t>HIPPA (Health Insurance Portability and Accountability Act): </a:t>
          </a:r>
          <a:r>
            <a:rPr lang="en-US" sz="2400" b="1" dirty="0"/>
            <a:t>Online- ASAP</a:t>
          </a:r>
          <a:endParaRPr lang="en-US" sz="2400" dirty="0"/>
        </a:p>
      </dgm:t>
    </dgm:pt>
    <dgm:pt modelId="{ED76986E-9D8C-46CC-8B9F-9F8378F5DE75}" type="parTrans" cxnId="{E1DF545A-32FF-43CE-821E-25A97AD7AF33}">
      <dgm:prSet/>
      <dgm:spPr/>
      <dgm:t>
        <a:bodyPr/>
        <a:lstStyle/>
        <a:p>
          <a:endParaRPr lang="en-US" sz="2400"/>
        </a:p>
      </dgm:t>
    </dgm:pt>
    <dgm:pt modelId="{BC20FD60-34A7-402E-9365-A71A67999290}" type="sibTrans" cxnId="{E1DF545A-32FF-43CE-821E-25A97AD7AF33}">
      <dgm:prSet/>
      <dgm:spPr/>
      <dgm:t>
        <a:bodyPr/>
        <a:lstStyle/>
        <a:p>
          <a:endParaRPr lang="en-US" sz="2400"/>
        </a:p>
      </dgm:t>
    </dgm:pt>
    <dgm:pt modelId="{7F7D8395-F54E-484E-86D3-39FB22DCED01}">
      <dgm:prSet custT="1"/>
      <dgm:spPr/>
      <dgm:t>
        <a:bodyPr/>
        <a:lstStyle/>
        <a:p>
          <a:pPr>
            <a:lnSpc>
              <a:spcPct val="100000"/>
            </a:lnSpc>
          </a:pPr>
          <a:r>
            <a:rPr lang="en-US" sz="2400" dirty="0">
              <a:hlinkClick xmlns:r="http://schemas.openxmlformats.org/officeDocument/2006/relationships" r:id="rId1"/>
            </a:rPr>
            <a:t> Penn Profiler:    http://knowledgelink.upenn.edu/</a:t>
          </a:r>
          <a:endParaRPr lang="en-US" sz="2400" dirty="0"/>
        </a:p>
      </dgm:t>
    </dgm:pt>
    <dgm:pt modelId="{43341123-821A-4D4C-B56D-041E2D630B7E}" type="parTrans" cxnId="{74B0A36E-3BAC-4184-BB73-656B3D4D56B4}">
      <dgm:prSet/>
      <dgm:spPr/>
      <dgm:t>
        <a:bodyPr/>
        <a:lstStyle/>
        <a:p>
          <a:endParaRPr lang="en-US" sz="2400"/>
        </a:p>
      </dgm:t>
    </dgm:pt>
    <dgm:pt modelId="{EFB6A5EB-EBDC-42D0-BD3A-13C3551FB31B}" type="sibTrans" cxnId="{74B0A36E-3BAC-4184-BB73-656B3D4D56B4}">
      <dgm:prSet/>
      <dgm:spPr/>
      <dgm:t>
        <a:bodyPr/>
        <a:lstStyle/>
        <a:p>
          <a:endParaRPr lang="en-US" sz="2400"/>
        </a:p>
      </dgm:t>
    </dgm:pt>
    <dgm:pt modelId="{6A1E2A56-6C97-40BD-AD6D-2F3A66542DE6}">
      <dgm:prSet custT="1"/>
      <dgm:spPr/>
      <dgm:t>
        <a:bodyPr/>
        <a:lstStyle/>
        <a:p>
          <a:pPr>
            <a:lnSpc>
              <a:spcPct val="100000"/>
            </a:lnSpc>
          </a:pPr>
          <a:r>
            <a:rPr lang="en-US" sz="2400" dirty="0"/>
            <a:t>COVID19 Penn Campus Compact</a:t>
          </a:r>
        </a:p>
      </dgm:t>
    </dgm:pt>
    <dgm:pt modelId="{33FF77AE-4B3C-4273-AEA1-0E4517032037}" type="parTrans" cxnId="{87C268BE-AC9C-4AF3-9D3F-FA4B57CDF341}">
      <dgm:prSet/>
      <dgm:spPr/>
      <dgm:t>
        <a:bodyPr/>
        <a:lstStyle/>
        <a:p>
          <a:endParaRPr lang="en-US" sz="2400"/>
        </a:p>
      </dgm:t>
    </dgm:pt>
    <dgm:pt modelId="{57AECC8E-76F7-46B0-8E7A-E00B237B7F0F}" type="sibTrans" cxnId="{87C268BE-AC9C-4AF3-9D3F-FA4B57CDF341}">
      <dgm:prSet/>
      <dgm:spPr/>
      <dgm:t>
        <a:bodyPr/>
        <a:lstStyle/>
        <a:p>
          <a:endParaRPr lang="en-US" sz="2400"/>
        </a:p>
      </dgm:t>
    </dgm:pt>
    <dgm:pt modelId="{78E2C841-3FBD-4F7D-9FB1-18EEE1EC4A48}">
      <dgm:prSet custT="1"/>
      <dgm:spPr/>
      <dgm:t>
        <a:bodyPr/>
        <a:lstStyle/>
        <a:p>
          <a:pPr>
            <a:lnSpc>
              <a:spcPct val="100000"/>
            </a:lnSpc>
          </a:pPr>
          <a:r>
            <a:rPr lang="en-US" sz="2400" dirty="0"/>
            <a:t>Scientific Rigor and Reproducibility:  </a:t>
          </a:r>
          <a:r>
            <a:rPr lang="en-US" sz="2400" b="1" dirty="0"/>
            <a:t>Continually</a:t>
          </a:r>
          <a:endParaRPr lang="en-US" sz="2400" dirty="0"/>
        </a:p>
      </dgm:t>
    </dgm:pt>
    <dgm:pt modelId="{25416688-7A0A-4420-8E28-20FBFEEEA76B}" type="parTrans" cxnId="{F055B0EA-207D-4C4A-9FD5-924E62370725}">
      <dgm:prSet/>
      <dgm:spPr/>
      <dgm:t>
        <a:bodyPr/>
        <a:lstStyle/>
        <a:p>
          <a:endParaRPr lang="en-US" sz="2400"/>
        </a:p>
      </dgm:t>
    </dgm:pt>
    <dgm:pt modelId="{00290511-FDE3-479D-8D46-C906AD1E64BE}" type="sibTrans" cxnId="{F055B0EA-207D-4C4A-9FD5-924E62370725}">
      <dgm:prSet/>
      <dgm:spPr/>
      <dgm:t>
        <a:bodyPr/>
        <a:lstStyle/>
        <a:p>
          <a:endParaRPr lang="en-US" sz="2400"/>
        </a:p>
      </dgm:t>
    </dgm:pt>
    <dgm:pt modelId="{44967FA0-D1DA-BE4F-89CD-55D6BCCC8313}">
      <dgm:prSet custT="1"/>
      <dgm:spPr/>
      <dgm:t>
        <a:bodyPr/>
        <a:lstStyle/>
        <a:p>
          <a:pPr>
            <a:lnSpc>
              <a:spcPct val="100000"/>
            </a:lnSpc>
          </a:pPr>
          <a:r>
            <a:rPr lang="en-US" sz="2400"/>
            <a:t>Responsible </a:t>
          </a:r>
          <a:r>
            <a:rPr lang="en-US" sz="2400" dirty="0"/>
            <a:t>Conduct of Research: </a:t>
          </a:r>
          <a:r>
            <a:rPr lang="en-US" sz="2400" b="1" dirty="0"/>
            <a:t>Continually</a:t>
          </a:r>
          <a:r>
            <a:rPr lang="en-US" sz="2400" dirty="0"/>
            <a:t> </a:t>
          </a:r>
        </a:p>
      </dgm:t>
    </dgm:pt>
    <dgm:pt modelId="{466288AA-124B-0C45-9CC3-DCBB10BCFF1F}" type="parTrans" cxnId="{0F5F7D8F-F3CA-1045-B8D3-AF43C6FD41EC}">
      <dgm:prSet/>
      <dgm:spPr/>
      <dgm:t>
        <a:bodyPr/>
        <a:lstStyle/>
        <a:p>
          <a:endParaRPr lang="en-US"/>
        </a:p>
      </dgm:t>
    </dgm:pt>
    <dgm:pt modelId="{994F5883-F14A-9848-A2A9-3E02F35B7CEF}" type="sibTrans" cxnId="{0F5F7D8F-F3CA-1045-B8D3-AF43C6FD41EC}">
      <dgm:prSet/>
      <dgm:spPr/>
      <dgm:t>
        <a:bodyPr/>
        <a:lstStyle/>
        <a:p>
          <a:endParaRPr lang="en-US"/>
        </a:p>
      </dgm:t>
    </dgm:pt>
    <dgm:pt modelId="{04848307-1737-4ECD-B8CA-14C160CEC746}" type="pres">
      <dgm:prSet presAssocID="{0CF35AFA-F8FC-4FEE-B996-354C4268ACC6}" presName="root" presStyleCnt="0">
        <dgm:presLayoutVars>
          <dgm:dir/>
          <dgm:resizeHandles val="exact"/>
        </dgm:presLayoutVars>
      </dgm:prSet>
      <dgm:spPr/>
      <dgm:t>
        <a:bodyPr/>
        <a:lstStyle/>
        <a:p>
          <a:endParaRPr lang="en-US"/>
        </a:p>
      </dgm:t>
    </dgm:pt>
    <dgm:pt modelId="{44CB35A4-B84F-4626-AE2E-AAEAA790DA38}" type="pres">
      <dgm:prSet presAssocID="{6A1E2A56-6C97-40BD-AD6D-2F3A66542DE6}" presName="compNode" presStyleCnt="0"/>
      <dgm:spPr/>
    </dgm:pt>
    <dgm:pt modelId="{FC9C1937-009B-4B02-82CA-826A3376521D}" type="pres">
      <dgm:prSet presAssocID="{6A1E2A56-6C97-40BD-AD6D-2F3A66542DE6}" presName="bgRect" presStyleLbl="bgShp" presStyleIdx="0" presStyleCnt="8"/>
      <dgm:spPr/>
    </dgm:pt>
    <dgm:pt modelId="{7994730D-36B4-429C-BC12-023F5048BEC8}" type="pres">
      <dgm:prSet presAssocID="{6A1E2A56-6C97-40BD-AD6D-2F3A66542DE6}" presName="iconRect" presStyleLbl="node1" presStyleIdx="0" presStyleCnt="8"/>
      <dgm:spPr>
        <a:blipFill>
          <a:blip xmlns:r="http://schemas.openxmlformats.org/officeDocument/2006/relationships" r:embed="rId2">
            <a:extLst>
              <a:ext uri="{96DAC541-7B7A-43D3-8B79-37D633B846F1}">
                <asvg:svgBlip xmlns:asvg="http://schemas.microsoft.com/office/drawing/2016/SVG/main" xmlns="" r:embed="rId3"/>
              </a:ext>
            </a:extLst>
          </a:blip>
          <a:srcRect/>
          <a:stretch>
            <a:fillRect/>
          </a:stretch>
        </a:blipFill>
        <a:ln>
          <a:noFill/>
        </a:ln>
      </dgm:spPr>
      <dgm:extLst>
        <a:ext uri="{E40237B7-FDA0-4F09-8148-C483321AD2D9}">
          <dgm14:cNvPr xmlns:dgm14="http://schemas.microsoft.com/office/drawing/2010/diagram" id="0" name="" descr="Medical"/>
        </a:ext>
      </dgm:extLst>
    </dgm:pt>
    <dgm:pt modelId="{879E5837-8086-4F39-AC6E-B2F85E9D66D3}" type="pres">
      <dgm:prSet presAssocID="{6A1E2A56-6C97-40BD-AD6D-2F3A66542DE6}" presName="spaceRect" presStyleCnt="0"/>
      <dgm:spPr/>
    </dgm:pt>
    <dgm:pt modelId="{1D3EA6B0-1AAF-442C-9E38-A083D64ED5A4}" type="pres">
      <dgm:prSet presAssocID="{6A1E2A56-6C97-40BD-AD6D-2F3A66542DE6}" presName="parTx" presStyleLbl="revTx" presStyleIdx="0" presStyleCnt="8">
        <dgm:presLayoutVars>
          <dgm:chMax val="0"/>
          <dgm:chPref val="0"/>
        </dgm:presLayoutVars>
      </dgm:prSet>
      <dgm:spPr/>
      <dgm:t>
        <a:bodyPr/>
        <a:lstStyle/>
        <a:p>
          <a:endParaRPr lang="en-US"/>
        </a:p>
      </dgm:t>
    </dgm:pt>
    <dgm:pt modelId="{87361923-8A7E-9144-A66C-349E6458EC00}" type="pres">
      <dgm:prSet presAssocID="{57AECC8E-76F7-46B0-8E7A-E00B237B7F0F}" presName="sibTrans" presStyleCnt="0"/>
      <dgm:spPr/>
    </dgm:pt>
    <dgm:pt modelId="{0C20633D-593A-A749-9122-DAA6F2884348}" type="pres">
      <dgm:prSet presAssocID="{44967FA0-D1DA-BE4F-89CD-55D6BCCC8313}" presName="compNode" presStyleCnt="0"/>
      <dgm:spPr/>
    </dgm:pt>
    <dgm:pt modelId="{A3DC5201-F6E9-5440-8E25-2B9A81D46030}" type="pres">
      <dgm:prSet presAssocID="{44967FA0-D1DA-BE4F-89CD-55D6BCCC8313}" presName="bgRect" presStyleLbl="bgShp" presStyleIdx="1" presStyleCnt="8"/>
      <dgm:spPr/>
    </dgm:pt>
    <dgm:pt modelId="{A0DF2740-1BFB-1C41-8431-6A7E20EA20E3}" type="pres">
      <dgm:prSet presAssocID="{44967FA0-D1DA-BE4F-89CD-55D6BCCC8313}" presName="iconRect" presStyleLbl="node1" presStyleIdx="1" presStyleCnt="8"/>
      <dgm:spPr>
        <a:blipFill>
          <a:blip xmlns:r="http://schemas.openxmlformats.org/officeDocument/2006/relationships" r:embed="rId4" cstate="email">
            <a:extLst>
              <a:ext uri="{28A0092B-C50C-407E-A947-70E740481C1C}">
                <a14:useLocalDpi xmlns:a14="http://schemas.microsoft.com/office/drawing/2010/main" val="0"/>
              </a:ext>
            </a:extLst>
          </a:blip>
          <a:srcRect/>
          <a:stretch>
            <a:fillRect/>
          </a:stretch>
        </a:blipFill>
      </dgm:spPr>
      <dgm:t>
        <a:bodyPr/>
        <a:lstStyle/>
        <a:p>
          <a:endParaRPr lang="en-US"/>
        </a:p>
      </dgm:t>
    </dgm:pt>
    <dgm:pt modelId="{D1F2A673-5218-834F-9D9B-A28FB4B50946}" type="pres">
      <dgm:prSet presAssocID="{44967FA0-D1DA-BE4F-89CD-55D6BCCC8313}" presName="spaceRect" presStyleCnt="0"/>
      <dgm:spPr/>
    </dgm:pt>
    <dgm:pt modelId="{669A2BF3-E985-6246-B91E-65AAD4AF519F}" type="pres">
      <dgm:prSet presAssocID="{44967FA0-D1DA-BE4F-89CD-55D6BCCC8313}" presName="parTx" presStyleLbl="revTx" presStyleIdx="1" presStyleCnt="8">
        <dgm:presLayoutVars>
          <dgm:chMax val="0"/>
          <dgm:chPref val="0"/>
        </dgm:presLayoutVars>
      </dgm:prSet>
      <dgm:spPr/>
      <dgm:t>
        <a:bodyPr/>
        <a:lstStyle/>
        <a:p>
          <a:endParaRPr lang="en-US"/>
        </a:p>
      </dgm:t>
    </dgm:pt>
    <dgm:pt modelId="{B3FD2BC0-9655-314D-B0AE-B6D9BBDF8C9D}" type="pres">
      <dgm:prSet presAssocID="{994F5883-F14A-9848-A2A9-3E02F35B7CEF}" presName="sibTrans" presStyleCnt="0"/>
      <dgm:spPr/>
    </dgm:pt>
    <dgm:pt modelId="{042274DC-0E03-4F3F-9FA3-426BE1F0B61B}" type="pres">
      <dgm:prSet presAssocID="{78E2C841-3FBD-4F7D-9FB1-18EEE1EC4A48}" presName="compNode" presStyleCnt="0"/>
      <dgm:spPr/>
    </dgm:pt>
    <dgm:pt modelId="{90C69C31-758F-4C30-BDE0-7B0053C52094}" type="pres">
      <dgm:prSet presAssocID="{78E2C841-3FBD-4F7D-9FB1-18EEE1EC4A48}" presName="bgRect" presStyleLbl="bgShp" presStyleIdx="2" presStyleCnt="8"/>
      <dgm:spPr/>
    </dgm:pt>
    <dgm:pt modelId="{FEAC703E-1780-4616-BE10-4E96A4E12D36}" type="pres">
      <dgm:prSet presAssocID="{78E2C841-3FBD-4F7D-9FB1-18EEE1EC4A48}" presName="iconRect" presStyleLbl="node1" presStyleIdx="2" presStyleCnt="8"/>
      <dgm:spPr>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Scientist"/>
        </a:ext>
      </dgm:extLst>
    </dgm:pt>
    <dgm:pt modelId="{30298C3E-C81E-478F-8C74-3E7DB0EA64FF}" type="pres">
      <dgm:prSet presAssocID="{78E2C841-3FBD-4F7D-9FB1-18EEE1EC4A48}" presName="spaceRect" presStyleCnt="0"/>
      <dgm:spPr/>
    </dgm:pt>
    <dgm:pt modelId="{6003DB0C-35D3-4090-A618-B0F697F95FED}" type="pres">
      <dgm:prSet presAssocID="{78E2C841-3FBD-4F7D-9FB1-18EEE1EC4A48}" presName="parTx" presStyleLbl="revTx" presStyleIdx="2" presStyleCnt="8">
        <dgm:presLayoutVars>
          <dgm:chMax val="0"/>
          <dgm:chPref val="0"/>
        </dgm:presLayoutVars>
      </dgm:prSet>
      <dgm:spPr/>
      <dgm:t>
        <a:bodyPr/>
        <a:lstStyle/>
        <a:p>
          <a:endParaRPr lang="en-US"/>
        </a:p>
      </dgm:t>
    </dgm:pt>
    <dgm:pt modelId="{80A4D850-C172-FE43-97F7-1308D8C8C7E7}" type="pres">
      <dgm:prSet presAssocID="{00290511-FDE3-479D-8D46-C906AD1E64BE}" presName="sibTrans" presStyleCnt="0"/>
      <dgm:spPr/>
    </dgm:pt>
    <dgm:pt modelId="{B0C57314-D00B-4CD4-9172-ED5E67D79F9F}" type="pres">
      <dgm:prSet presAssocID="{CEC4B96A-D4CB-427C-8718-8B2CDDDE3406}" presName="compNode" presStyleCnt="0"/>
      <dgm:spPr/>
    </dgm:pt>
    <dgm:pt modelId="{75B5FA66-7011-4421-B8C7-246E7ABBABA5}" type="pres">
      <dgm:prSet presAssocID="{CEC4B96A-D4CB-427C-8718-8B2CDDDE3406}" presName="bgRect" presStyleLbl="bgShp" presStyleIdx="3" presStyleCnt="8"/>
      <dgm:spPr/>
    </dgm:pt>
    <dgm:pt modelId="{5513D7C0-352D-4189-ACDC-6E06051C3A17}" type="pres">
      <dgm:prSet presAssocID="{CEC4B96A-D4CB-427C-8718-8B2CDDDE3406}" presName="iconRect" presStyleLbl="node1" presStyleIdx="3" presStyleCnt="8"/>
      <dgm:spPr>
        <a:blipFill>
          <a:blip xmlns:r="http://schemas.openxmlformats.org/officeDocument/2006/relationships" r:embed="rId7" cstate="email">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en-US"/>
        </a:p>
      </dgm:t>
      <dgm:extLst>
        <a:ext uri="{E40237B7-FDA0-4F09-8148-C483321AD2D9}">
          <dgm14:cNvPr xmlns:dgm14="http://schemas.microsoft.com/office/drawing/2010/diagram" id="0" name="" descr="Flask"/>
        </a:ext>
      </dgm:extLst>
    </dgm:pt>
    <dgm:pt modelId="{634EC873-E293-4C76-B5D1-3AD90420757F}" type="pres">
      <dgm:prSet presAssocID="{CEC4B96A-D4CB-427C-8718-8B2CDDDE3406}" presName="spaceRect" presStyleCnt="0"/>
      <dgm:spPr/>
    </dgm:pt>
    <dgm:pt modelId="{350B8362-4F07-49AB-85BF-44A1BBCA1DF5}" type="pres">
      <dgm:prSet presAssocID="{CEC4B96A-D4CB-427C-8718-8B2CDDDE3406}" presName="parTx" presStyleLbl="revTx" presStyleIdx="3" presStyleCnt="8">
        <dgm:presLayoutVars>
          <dgm:chMax val="0"/>
          <dgm:chPref val="0"/>
        </dgm:presLayoutVars>
      </dgm:prSet>
      <dgm:spPr/>
      <dgm:t>
        <a:bodyPr/>
        <a:lstStyle/>
        <a:p>
          <a:endParaRPr lang="en-US"/>
        </a:p>
      </dgm:t>
    </dgm:pt>
    <dgm:pt modelId="{A589B734-33A3-4FB6-94A6-7FB4659C64EA}" type="pres">
      <dgm:prSet presAssocID="{F2D55DB5-8C4D-4E8A-999E-62706DD5A5E3}" presName="sibTrans" presStyleCnt="0"/>
      <dgm:spPr/>
    </dgm:pt>
    <dgm:pt modelId="{CB8D9DBE-E2D1-415F-A36A-FA6C2026F6F6}" type="pres">
      <dgm:prSet presAssocID="{E85EF5B0-0903-47C2-8EF1-325E7504D9C3}" presName="compNode" presStyleCnt="0"/>
      <dgm:spPr/>
    </dgm:pt>
    <dgm:pt modelId="{A3F6A362-1694-4201-B461-AEEA7E95F584}" type="pres">
      <dgm:prSet presAssocID="{E85EF5B0-0903-47C2-8EF1-325E7504D9C3}" presName="bgRect" presStyleLbl="bgShp" presStyleIdx="4" presStyleCnt="8"/>
      <dgm:spPr/>
    </dgm:pt>
    <dgm:pt modelId="{76D62694-EC75-4B8C-ABA0-3EE09F1C87AA}" type="pres">
      <dgm:prSet presAssocID="{E85EF5B0-0903-47C2-8EF1-325E7504D9C3}" presName="iconRect" presStyleLbl="node1" presStyleIdx="4" presStyleCnt="8"/>
      <dgm:spPr>
        <a:blipFill>
          <a:blip xmlns:r="http://schemas.openxmlformats.org/officeDocument/2006/relationships" r:embed="rId9" cstate="email">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t>
        <a:bodyPr/>
        <a:lstStyle/>
        <a:p>
          <a:endParaRPr lang="en-US"/>
        </a:p>
      </dgm:t>
      <dgm:extLst>
        <a:ext uri="{E40237B7-FDA0-4F09-8148-C483321AD2D9}">
          <dgm14:cNvPr xmlns:dgm14="http://schemas.microsoft.com/office/drawing/2010/diagram" id="0" name="" descr="Ambulance"/>
        </a:ext>
      </dgm:extLst>
    </dgm:pt>
    <dgm:pt modelId="{34F9DA11-1048-4B5F-9E01-4F42F2D0EEFA}" type="pres">
      <dgm:prSet presAssocID="{E85EF5B0-0903-47C2-8EF1-325E7504D9C3}" presName="spaceRect" presStyleCnt="0"/>
      <dgm:spPr/>
    </dgm:pt>
    <dgm:pt modelId="{5B6FBE6E-EB63-44B7-8DA8-952242605088}" type="pres">
      <dgm:prSet presAssocID="{E85EF5B0-0903-47C2-8EF1-325E7504D9C3}" presName="parTx" presStyleLbl="revTx" presStyleIdx="4" presStyleCnt="8">
        <dgm:presLayoutVars>
          <dgm:chMax val="0"/>
          <dgm:chPref val="0"/>
        </dgm:presLayoutVars>
      </dgm:prSet>
      <dgm:spPr/>
      <dgm:t>
        <a:bodyPr/>
        <a:lstStyle/>
        <a:p>
          <a:endParaRPr lang="en-US"/>
        </a:p>
      </dgm:t>
    </dgm:pt>
    <dgm:pt modelId="{2C9141B8-B6C7-8944-9630-E3CCCBA559E1}" type="pres">
      <dgm:prSet presAssocID="{BC20FD60-34A7-402E-9365-A71A67999290}" presName="sibTrans" presStyleCnt="0"/>
      <dgm:spPr/>
    </dgm:pt>
    <dgm:pt modelId="{1D465433-18CE-4018-98F1-5D819C40164D}" type="pres">
      <dgm:prSet presAssocID="{7F7D8395-F54E-484E-86D3-39FB22DCED01}" presName="compNode" presStyleCnt="0"/>
      <dgm:spPr/>
    </dgm:pt>
    <dgm:pt modelId="{DE4D6178-8A60-47EA-97B6-2F1B9020A380}" type="pres">
      <dgm:prSet presAssocID="{7F7D8395-F54E-484E-86D3-39FB22DCED01}" presName="bgRect" presStyleLbl="bgShp" presStyleIdx="5" presStyleCnt="8"/>
      <dgm:spPr/>
    </dgm:pt>
    <dgm:pt modelId="{88944A7C-5477-4283-9D03-2C0A6E0432C1}" type="pres">
      <dgm:prSet presAssocID="{7F7D8395-F54E-484E-86D3-39FB22DCED01}" presName="iconRect" presStyleLbl="node1" presStyleIdx="5" presStyleCnt="8"/>
      <dgm:spPr>
        <a:blipFill>
          <a:blip xmlns:r="http://schemas.openxmlformats.org/officeDocument/2006/relationships" r:embed="rId11" cstate="email">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t>
        <a:bodyPr/>
        <a:lstStyle/>
        <a:p>
          <a:endParaRPr lang="en-US"/>
        </a:p>
      </dgm:t>
      <dgm:extLst>
        <a:ext uri="{E40237B7-FDA0-4F09-8148-C483321AD2D9}">
          <dgm14:cNvPr xmlns:dgm14="http://schemas.microsoft.com/office/drawing/2010/diagram" id="0" name="" descr="Marker"/>
        </a:ext>
      </dgm:extLst>
    </dgm:pt>
    <dgm:pt modelId="{5A836698-ED29-4830-9A1E-4230B9418EEA}" type="pres">
      <dgm:prSet presAssocID="{7F7D8395-F54E-484E-86D3-39FB22DCED01}" presName="spaceRect" presStyleCnt="0"/>
      <dgm:spPr/>
    </dgm:pt>
    <dgm:pt modelId="{286EFED6-D18E-4F85-A91F-DAEE66133A31}" type="pres">
      <dgm:prSet presAssocID="{7F7D8395-F54E-484E-86D3-39FB22DCED01}" presName="parTx" presStyleLbl="revTx" presStyleIdx="5" presStyleCnt="8">
        <dgm:presLayoutVars>
          <dgm:chMax val="0"/>
          <dgm:chPref val="0"/>
        </dgm:presLayoutVars>
      </dgm:prSet>
      <dgm:spPr/>
      <dgm:t>
        <a:bodyPr/>
        <a:lstStyle/>
        <a:p>
          <a:endParaRPr lang="en-US"/>
        </a:p>
      </dgm:t>
    </dgm:pt>
    <dgm:pt modelId="{C52C612C-D282-4E16-810E-25CEC8C061FB}" type="pres">
      <dgm:prSet presAssocID="{EFB6A5EB-EBDC-42D0-BD3A-13C3551FB31B}" presName="sibTrans" presStyleCnt="0"/>
      <dgm:spPr/>
    </dgm:pt>
    <dgm:pt modelId="{E5AFDE8B-A9B4-4010-A6B9-09530908D8BB}" type="pres">
      <dgm:prSet presAssocID="{A7F994EA-2F8A-4D2B-995D-FFE723649FBC}" presName="compNode" presStyleCnt="0"/>
      <dgm:spPr/>
    </dgm:pt>
    <dgm:pt modelId="{A89288AB-39A4-4878-B0FD-7A2C235A4DC9}" type="pres">
      <dgm:prSet presAssocID="{A7F994EA-2F8A-4D2B-995D-FFE723649FBC}" presName="bgRect" presStyleLbl="bgShp" presStyleIdx="6" presStyleCnt="8"/>
      <dgm:spPr/>
    </dgm:pt>
    <dgm:pt modelId="{9BFD715F-DFA3-47F7-A7C3-6004A5CE3A6E}" type="pres">
      <dgm:prSet presAssocID="{A7F994EA-2F8A-4D2B-995D-FFE723649FBC}" presName="iconRect" presStyleLbl="node1" presStyleIdx="6" presStyleCnt="8"/>
      <dgm:spPr>
        <a:blipFill>
          <a:blip xmlns:r="http://schemas.openxmlformats.org/officeDocument/2006/relationships" r:embed="rId13" cstate="email">
            <a:extLst>
              <a:ext uri="{28A0092B-C50C-407E-A947-70E740481C1C}">
                <a14:useLocalDpi xmlns:a14="http://schemas.microsoft.com/office/drawing/2010/main" val="0"/>
              </a:ext>
              <a:ext uri="{96DAC541-7B7A-43D3-8B79-37D633B846F1}">
                <asvg:svgBlip xmlns:asvg="http://schemas.microsoft.com/office/drawing/2016/SVG/main" xmlns="" r:embed="rId14"/>
              </a:ext>
            </a:extLst>
          </a:blip>
          <a:stretch>
            <a:fillRect/>
          </a:stretch>
        </a:blipFill>
        <a:ln>
          <a:noFill/>
        </a:ln>
      </dgm:spPr>
      <dgm:t>
        <a:bodyPr/>
        <a:lstStyle/>
        <a:p>
          <a:endParaRPr lang="en-US"/>
        </a:p>
      </dgm:t>
      <dgm:extLst>
        <a:ext uri="{E40237B7-FDA0-4F09-8148-C483321AD2D9}">
          <dgm14:cNvPr xmlns:dgm14="http://schemas.microsoft.com/office/drawing/2010/diagram" id="0" name="" descr="Radioactive"/>
        </a:ext>
      </dgm:extLst>
    </dgm:pt>
    <dgm:pt modelId="{5C1CC449-6BF2-49E9-9149-E7CF432BE4FB}" type="pres">
      <dgm:prSet presAssocID="{A7F994EA-2F8A-4D2B-995D-FFE723649FBC}" presName="spaceRect" presStyleCnt="0"/>
      <dgm:spPr/>
    </dgm:pt>
    <dgm:pt modelId="{DCE586CC-72FE-4A07-B8F2-2639EA1F78F6}" type="pres">
      <dgm:prSet presAssocID="{A7F994EA-2F8A-4D2B-995D-FFE723649FBC}" presName="parTx" presStyleLbl="revTx" presStyleIdx="6" presStyleCnt="8">
        <dgm:presLayoutVars>
          <dgm:chMax val="0"/>
          <dgm:chPref val="0"/>
        </dgm:presLayoutVars>
      </dgm:prSet>
      <dgm:spPr/>
      <dgm:t>
        <a:bodyPr/>
        <a:lstStyle/>
        <a:p>
          <a:endParaRPr lang="en-US"/>
        </a:p>
      </dgm:t>
    </dgm:pt>
    <dgm:pt modelId="{AAE01E93-AB33-42F2-90A2-8CDD38A74909}" type="pres">
      <dgm:prSet presAssocID="{1500FC5C-6B36-4C98-8210-EC40B2274CBD}" presName="sibTrans" presStyleCnt="0"/>
      <dgm:spPr/>
    </dgm:pt>
    <dgm:pt modelId="{AD5774B3-9514-4B3B-B92A-55B47FCA477A}" type="pres">
      <dgm:prSet presAssocID="{1E8BA069-9C7D-4118-80BC-FEA5005A23E1}" presName="compNode" presStyleCnt="0"/>
      <dgm:spPr/>
    </dgm:pt>
    <dgm:pt modelId="{49F688A3-B1FC-4616-97AA-5EB5362ADBD4}" type="pres">
      <dgm:prSet presAssocID="{1E8BA069-9C7D-4118-80BC-FEA5005A23E1}" presName="bgRect" presStyleLbl="bgShp" presStyleIdx="7" presStyleCnt="8"/>
      <dgm:spPr/>
    </dgm:pt>
    <dgm:pt modelId="{165CDDBF-E403-42A8-BAA2-1A34AD232407}" type="pres">
      <dgm:prSet presAssocID="{1E8BA069-9C7D-4118-80BC-FEA5005A23E1}" presName="iconRect" presStyleLbl="node1" presStyleIdx="7" presStyleCnt="8"/>
      <dgm:spPr>
        <a:blipFill>
          <a:blip xmlns:r="http://schemas.openxmlformats.org/officeDocument/2006/relationships" r:embed="rId15" cstate="email">
            <a:extLst>
              <a:ext uri="{28A0092B-C50C-407E-A947-70E740481C1C}">
                <a14:useLocalDpi xmlns:a14="http://schemas.microsoft.com/office/drawing/2010/main" val="0"/>
              </a:ext>
              <a:ext uri="{96DAC541-7B7A-43D3-8B79-37D633B846F1}">
                <asvg:svgBlip xmlns:asvg="http://schemas.microsoft.com/office/drawing/2016/SVG/main" xmlns="" r:embed="rId16"/>
              </a:ext>
            </a:extLst>
          </a:blip>
          <a:stretch>
            <a:fillRect/>
          </a:stretch>
        </a:blipFill>
        <a:ln>
          <a:noFill/>
        </a:ln>
      </dgm:spPr>
      <dgm:t>
        <a:bodyPr/>
        <a:lstStyle/>
        <a:p>
          <a:endParaRPr lang="en-US"/>
        </a:p>
      </dgm:t>
      <dgm:extLst>
        <a:ext uri="{E40237B7-FDA0-4F09-8148-C483321AD2D9}">
          <dgm14:cNvPr xmlns:dgm14="http://schemas.microsoft.com/office/drawing/2010/diagram" id="0" name="" descr="Rat"/>
        </a:ext>
      </dgm:extLst>
    </dgm:pt>
    <dgm:pt modelId="{9708D077-C387-4FAE-A484-E9AA954932B3}" type="pres">
      <dgm:prSet presAssocID="{1E8BA069-9C7D-4118-80BC-FEA5005A23E1}" presName="spaceRect" presStyleCnt="0"/>
      <dgm:spPr/>
    </dgm:pt>
    <dgm:pt modelId="{6B10F271-3815-4AFB-A170-A894C4500B8A}" type="pres">
      <dgm:prSet presAssocID="{1E8BA069-9C7D-4118-80BC-FEA5005A23E1}" presName="parTx" presStyleLbl="revTx" presStyleIdx="7" presStyleCnt="8">
        <dgm:presLayoutVars>
          <dgm:chMax val="0"/>
          <dgm:chPref val="0"/>
        </dgm:presLayoutVars>
      </dgm:prSet>
      <dgm:spPr/>
      <dgm:t>
        <a:bodyPr/>
        <a:lstStyle/>
        <a:p>
          <a:endParaRPr lang="en-US"/>
        </a:p>
      </dgm:t>
    </dgm:pt>
  </dgm:ptLst>
  <dgm:cxnLst>
    <dgm:cxn modelId="{87C268BE-AC9C-4AF3-9D3F-FA4B57CDF341}" srcId="{0CF35AFA-F8FC-4FEE-B996-354C4268ACC6}" destId="{6A1E2A56-6C97-40BD-AD6D-2F3A66542DE6}" srcOrd="0" destOrd="0" parTransId="{33FF77AE-4B3C-4273-AEA1-0E4517032037}" sibTransId="{57AECC8E-76F7-46B0-8E7A-E00B237B7F0F}"/>
    <dgm:cxn modelId="{208F32C2-CDAC-467C-BF9A-ED301B05236D}" type="presOf" srcId="{0CF35AFA-F8FC-4FEE-B996-354C4268ACC6}" destId="{04848307-1737-4ECD-B8CA-14C160CEC746}" srcOrd="0" destOrd="0" presId="urn:microsoft.com/office/officeart/2018/2/layout/IconVerticalSolidList"/>
    <dgm:cxn modelId="{DE3E23E1-343A-4348-9AB1-D5C2E8876DB0}" type="presOf" srcId="{A7F994EA-2F8A-4D2B-995D-FFE723649FBC}" destId="{DCE586CC-72FE-4A07-B8F2-2639EA1F78F6}" srcOrd="0" destOrd="0" presId="urn:microsoft.com/office/officeart/2018/2/layout/IconVerticalSolidList"/>
    <dgm:cxn modelId="{E1DF545A-32FF-43CE-821E-25A97AD7AF33}" srcId="{0CF35AFA-F8FC-4FEE-B996-354C4268ACC6}" destId="{E85EF5B0-0903-47C2-8EF1-325E7504D9C3}" srcOrd="4" destOrd="0" parTransId="{ED76986E-9D8C-46CC-8B9F-9F8378F5DE75}" sibTransId="{BC20FD60-34A7-402E-9365-A71A67999290}"/>
    <dgm:cxn modelId="{0B178E1F-E029-4973-8F92-C09036561176}" srcId="{0CF35AFA-F8FC-4FEE-B996-354C4268ACC6}" destId="{A7F994EA-2F8A-4D2B-995D-FFE723649FBC}" srcOrd="6" destOrd="0" parTransId="{1264642A-209D-46FB-9B3D-D8CE15AFDFA5}" sibTransId="{1500FC5C-6B36-4C98-8210-EC40B2274CBD}"/>
    <dgm:cxn modelId="{1DFC6F40-3821-457A-AAD0-2484E57298FF}" srcId="{0CF35AFA-F8FC-4FEE-B996-354C4268ACC6}" destId="{CEC4B96A-D4CB-427C-8718-8B2CDDDE3406}" srcOrd="3" destOrd="0" parTransId="{4D528A56-7E1F-420D-838D-0FE1DC8760FE}" sibTransId="{F2D55DB5-8C4D-4E8A-999E-62706DD5A5E3}"/>
    <dgm:cxn modelId="{74B0A36E-3BAC-4184-BB73-656B3D4D56B4}" srcId="{0CF35AFA-F8FC-4FEE-B996-354C4268ACC6}" destId="{7F7D8395-F54E-484E-86D3-39FB22DCED01}" srcOrd="5" destOrd="0" parTransId="{43341123-821A-4D4C-B56D-041E2D630B7E}" sibTransId="{EFB6A5EB-EBDC-42D0-BD3A-13C3551FB31B}"/>
    <dgm:cxn modelId="{F055B0EA-207D-4C4A-9FD5-924E62370725}" srcId="{0CF35AFA-F8FC-4FEE-B996-354C4268ACC6}" destId="{78E2C841-3FBD-4F7D-9FB1-18EEE1EC4A48}" srcOrd="2" destOrd="0" parTransId="{25416688-7A0A-4420-8E28-20FBFEEEA76B}" sibTransId="{00290511-FDE3-479D-8D46-C906AD1E64BE}"/>
    <dgm:cxn modelId="{928DC2C8-7D1F-451E-B32F-93A16FFDA532}" srcId="{0CF35AFA-F8FC-4FEE-B996-354C4268ACC6}" destId="{1E8BA069-9C7D-4118-80BC-FEA5005A23E1}" srcOrd="7" destOrd="0" parTransId="{4FC20108-66F8-40A9-9402-F9FD82AE114B}" sibTransId="{7E7D4DC9-1029-42E3-80C9-B4FCDC149AD9}"/>
    <dgm:cxn modelId="{45A2ADC1-725F-C940-A9CE-C165D86F47E7}" type="presOf" srcId="{78E2C841-3FBD-4F7D-9FB1-18EEE1EC4A48}" destId="{6003DB0C-35D3-4090-A618-B0F697F95FED}" srcOrd="0" destOrd="0" presId="urn:microsoft.com/office/officeart/2018/2/layout/IconVerticalSolidList"/>
    <dgm:cxn modelId="{D5EA968E-C2D9-474D-B94E-209DE6C0B768}" type="presOf" srcId="{E85EF5B0-0903-47C2-8EF1-325E7504D9C3}" destId="{5B6FBE6E-EB63-44B7-8DA8-952242605088}" srcOrd="0" destOrd="0" presId="urn:microsoft.com/office/officeart/2018/2/layout/IconVerticalSolidList"/>
    <dgm:cxn modelId="{F3C4BA15-B752-E74C-8A8C-1C0190FA0D26}" type="presOf" srcId="{1E8BA069-9C7D-4118-80BC-FEA5005A23E1}" destId="{6B10F271-3815-4AFB-A170-A894C4500B8A}" srcOrd="0" destOrd="0" presId="urn:microsoft.com/office/officeart/2018/2/layout/IconVerticalSolidList"/>
    <dgm:cxn modelId="{D612222A-4C0D-774D-AD60-2E225FE1D81A}" type="presOf" srcId="{6A1E2A56-6C97-40BD-AD6D-2F3A66542DE6}" destId="{1D3EA6B0-1AAF-442C-9E38-A083D64ED5A4}" srcOrd="0" destOrd="0" presId="urn:microsoft.com/office/officeart/2018/2/layout/IconVerticalSolidList"/>
    <dgm:cxn modelId="{FC28FC32-F0F8-4D45-B4DC-901A697045D1}" type="presOf" srcId="{7F7D8395-F54E-484E-86D3-39FB22DCED01}" destId="{286EFED6-D18E-4F85-A91F-DAEE66133A31}" srcOrd="0" destOrd="0" presId="urn:microsoft.com/office/officeart/2018/2/layout/IconVerticalSolidList"/>
    <dgm:cxn modelId="{C18D8461-0DB1-8941-ACDC-6BC76E7D0AE2}" type="presOf" srcId="{CEC4B96A-D4CB-427C-8718-8B2CDDDE3406}" destId="{350B8362-4F07-49AB-85BF-44A1BBCA1DF5}" srcOrd="0" destOrd="0" presId="urn:microsoft.com/office/officeart/2018/2/layout/IconVerticalSolidList"/>
    <dgm:cxn modelId="{0F5F7D8F-F3CA-1045-B8D3-AF43C6FD41EC}" srcId="{0CF35AFA-F8FC-4FEE-B996-354C4268ACC6}" destId="{44967FA0-D1DA-BE4F-89CD-55D6BCCC8313}" srcOrd="1" destOrd="0" parTransId="{466288AA-124B-0C45-9CC3-DCBB10BCFF1F}" sibTransId="{994F5883-F14A-9848-A2A9-3E02F35B7CEF}"/>
    <dgm:cxn modelId="{4BFD3D06-EDDE-964E-B36F-D19D1F3FC84F}" type="presOf" srcId="{44967FA0-D1DA-BE4F-89CD-55D6BCCC8313}" destId="{669A2BF3-E985-6246-B91E-65AAD4AF519F}" srcOrd="0" destOrd="0" presId="urn:microsoft.com/office/officeart/2018/2/layout/IconVerticalSolidList"/>
    <dgm:cxn modelId="{AB13F2F9-DEC2-3E4F-B7B0-AD050216ED80}" type="presParOf" srcId="{04848307-1737-4ECD-B8CA-14C160CEC746}" destId="{44CB35A4-B84F-4626-AE2E-AAEAA790DA38}" srcOrd="0" destOrd="0" presId="urn:microsoft.com/office/officeart/2018/2/layout/IconVerticalSolidList"/>
    <dgm:cxn modelId="{761465A8-EBF1-0042-BF90-B1F7A1AFFF2E}" type="presParOf" srcId="{44CB35A4-B84F-4626-AE2E-AAEAA790DA38}" destId="{FC9C1937-009B-4B02-82CA-826A3376521D}" srcOrd="0" destOrd="0" presId="urn:microsoft.com/office/officeart/2018/2/layout/IconVerticalSolidList"/>
    <dgm:cxn modelId="{89662CD7-E0BA-8741-BFC4-D85EA764C3EB}" type="presParOf" srcId="{44CB35A4-B84F-4626-AE2E-AAEAA790DA38}" destId="{7994730D-36B4-429C-BC12-023F5048BEC8}" srcOrd="1" destOrd="0" presId="urn:microsoft.com/office/officeart/2018/2/layout/IconVerticalSolidList"/>
    <dgm:cxn modelId="{2B075452-D24F-9146-90F0-CBA320562BB4}" type="presParOf" srcId="{44CB35A4-B84F-4626-AE2E-AAEAA790DA38}" destId="{879E5837-8086-4F39-AC6E-B2F85E9D66D3}" srcOrd="2" destOrd="0" presId="urn:microsoft.com/office/officeart/2018/2/layout/IconVerticalSolidList"/>
    <dgm:cxn modelId="{1E6AF9CC-A994-FA41-AD74-A006A192B74A}" type="presParOf" srcId="{44CB35A4-B84F-4626-AE2E-AAEAA790DA38}" destId="{1D3EA6B0-1AAF-442C-9E38-A083D64ED5A4}" srcOrd="3" destOrd="0" presId="urn:microsoft.com/office/officeart/2018/2/layout/IconVerticalSolidList"/>
    <dgm:cxn modelId="{B76B7384-DC21-CA42-A1B1-2768454D851E}" type="presParOf" srcId="{04848307-1737-4ECD-B8CA-14C160CEC746}" destId="{87361923-8A7E-9144-A66C-349E6458EC00}" srcOrd="1" destOrd="0" presId="urn:microsoft.com/office/officeart/2018/2/layout/IconVerticalSolidList"/>
    <dgm:cxn modelId="{9FAF4C64-4749-5147-A7D3-F2001411217E}" type="presParOf" srcId="{04848307-1737-4ECD-B8CA-14C160CEC746}" destId="{0C20633D-593A-A749-9122-DAA6F2884348}" srcOrd="2" destOrd="0" presId="urn:microsoft.com/office/officeart/2018/2/layout/IconVerticalSolidList"/>
    <dgm:cxn modelId="{D95AD26E-8CC3-E640-9695-6F69387FF87E}" type="presParOf" srcId="{0C20633D-593A-A749-9122-DAA6F2884348}" destId="{A3DC5201-F6E9-5440-8E25-2B9A81D46030}" srcOrd="0" destOrd="0" presId="urn:microsoft.com/office/officeart/2018/2/layout/IconVerticalSolidList"/>
    <dgm:cxn modelId="{C890F7C0-8BBB-004D-BDA3-3CCD311B9151}" type="presParOf" srcId="{0C20633D-593A-A749-9122-DAA6F2884348}" destId="{A0DF2740-1BFB-1C41-8431-6A7E20EA20E3}" srcOrd="1" destOrd="0" presId="urn:microsoft.com/office/officeart/2018/2/layout/IconVerticalSolidList"/>
    <dgm:cxn modelId="{994F3B0E-7272-7744-8E25-F25D04BEDC14}" type="presParOf" srcId="{0C20633D-593A-A749-9122-DAA6F2884348}" destId="{D1F2A673-5218-834F-9D9B-A28FB4B50946}" srcOrd="2" destOrd="0" presId="urn:microsoft.com/office/officeart/2018/2/layout/IconVerticalSolidList"/>
    <dgm:cxn modelId="{6B273165-CBC6-014C-9254-A4D01C16B047}" type="presParOf" srcId="{0C20633D-593A-A749-9122-DAA6F2884348}" destId="{669A2BF3-E985-6246-B91E-65AAD4AF519F}" srcOrd="3" destOrd="0" presId="urn:microsoft.com/office/officeart/2018/2/layout/IconVerticalSolidList"/>
    <dgm:cxn modelId="{1CCA258B-7A80-3A40-81B3-DABC5FB57D56}" type="presParOf" srcId="{04848307-1737-4ECD-B8CA-14C160CEC746}" destId="{B3FD2BC0-9655-314D-B0AE-B6D9BBDF8C9D}" srcOrd="3" destOrd="0" presId="urn:microsoft.com/office/officeart/2018/2/layout/IconVerticalSolidList"/>
    <dgm:cxn modelId="{784553C3-F000-6043-9DB0-92BACA803A02}" type="presParOf" srcId="{04848307-1737-4ECD-B8CA-14C160CEC746}" destId="{042274DC-0E03-4F3F-9FA3-426BE1F0B61B}" srcOrd="4" destOrd="0" presId="urn:microsoft.com/office/officeart/2018/2/layout/IconVerticalSolidList"/>
    <dgm:cxn modelId="{E2324572-D52C-844C-923C-D29FD806A7BC}" type="presParOf" srcId="{042274DC-0E03-4F3F-9FA3-426BE1F0B61B}" destId="{90C69C31-758F-4C30-BDE0-7B0053C52094}" srcOrd="0" destOrd="0" presId="urn:microsoft.com/office/officeart/2018/2/layout/IconVerticalSolidList"/>
    <dgm:cxn modelId="{BC389487-1051-DE4F-A59A-186532A1FC75}" type="presParOf" srcId="{042274DC-0E03-4F3F-9FA3-426BE1F0B61B}" destId="{FEAC703E-1780-4616-BE10-4E96A4E12D36}" srcOrd="1" destOrd="0" presId="urn:microsoft.com/office/officeart/2018/2/layout/IconVerticalSolidList"/>
    <dgm:cxn modelId="{FA84ADA6-7D51-B04C-B78C-4AE71D60A377}" type="presParOf" srcId="{042274DC-0E03-4F3F-9FA3-426BE1F0B61B}" destId="{30298C3E-C81E-478F-8C74-3E7DB0EA64FF}" srcOrd="2" destOrd="0" presId="urn:microsoft.com/office/officeart/2018/2/layout/IconVerticalSolidList"/>
    <dgm:cxn modelId="{39C3B353-E396-0E4C-B250-1B208A8B76F6}" type="presParOf" srcId="{042274DC-0E03-4F3F-9FA3-426BE1F0B61B}" destId="{6003DB0C-35D3-4090-A618-B0F697F95FED}" srcOrd="3" destOrd="0" presId="urn:microsoft.com/office/officeart/2018/2/layout/IconVerticalSolidList"/>
    <dgm:cxn modelId="{98DEBA88-7254-3E4F-A9BF-E5399762B29D}" type="presParOf" srcId="{04848307-1737-4ECD-B8CA-14C160CEC746}" destId="{80A4D850-C172-FE43-97F7-1308D8C8C7E7}" srcOrd="5" destOrd="0" presId="urn:microsoft.com/office/officeart/2018/2/layout/IconVerticalSolidList"/>
    <dgm:cxn modelId="{108E39A1-CCEC-D544-BF88-F26F5FD50C4C}" type="presParOf" srcId="{04848307-1737-4ECD-B8CA-14C160CEC746}" destId="{B0C57314-D00B-4CD4-9172-ED5E67D79F9F}" srcOrd="6" destOrd="0" presId="urn:microsoft.com/office/officeart/2018/2/layout/IconVerticalSolidList"/>
    <dgm:cxn modelId="{E515A036-E577-F445-A8A5-F1EFD5E55A5F}" type="presParOf" srcId="{B0C57314-D00B-4CD4-9172-ED5E67D79F9F}" destId="{75B5FA66-7011-4421-B8C7-246E7ABBABA5}" srcOrd="0" destOrd="0" presId="urn:microsoft.com/office/officeart/2018/2/layout/IconVerticalSolidList"/>
    <dgm:cxn modelId="{9F76C20D-8FD8-434C-8FC8-F8769D37071B}" type="presParOf" srcId="{B0C57314-D00B-4CD4-9172-ED5E67D79F9F}" destId="{5513D7C0-352D-4189-ACDC-6E06051C3A17}" srcOrd="1" destOrd="0" presId="urn:microsoft.com/office/officeart/2018/2/layout/IconVerticalSolidList"/>
    <dgm:cxn modelId="{0598A180-F7D7-744A-8B11-8118871FBC46}" type="presParOf" srcId="{B0C57314-D00B-4CD4-9172-ED5E67D79F9F}" destId="{634EC873-E293-4C76-B5D1-3AD90420757F}" srcOrd="2" destOrd="0" presId="urn:microsoft.com/office/officeart/2018/2/layout/IconVerticalSolidList"/>
    <dgm:cxn modelId="{736A6CBB-EC28-8D4A-8DCD-AA7EADE3824C}" type="presParOf" srcId="{B0C57314-D00B-4CD4-9172-ED5E67D79F9F}" destId="{350B8362-4F07-49AB-85BF-44A1BBCA1DF5}" srcOrd="3" destOrd="0" presId="urn:microsoft.com/office/officeart/2018/2/layout/IconVerticalSolidList"/>
    <dgm:cxn modelId="{6A01AE49-923F-0949-A6A1-EAA76F03FA07}" type="presParOf" srcId="{04848307-1737-4ECD-B8CA-14C160CEC746}" destId="{A589B734-33A3-4FB6-94A6-7FB4659C64EA}" srcOrd="7" destOrd="0" presId="urn:microsoft.com/office/officeart/2018/2/layout/IconVerticalSolidList"/>
    <dgm:cxn modelId="{07F75F6F-A387-364B-8138-5FD88AD667F5}" type="presParOf" srcId="{04848307-1737-4ECD-B8CA-14C160CEC746}" destId="{CB8D9DBE-E2D1-415F-A36A-FA6C2026F6F6}" srcOrd="8" destOrd="0" presId="urn:microsoft.com/office/officeart/2018/2/layout/IconVerticalSolidList"/>
    <dgm:cxn modelId="{D9DCC712-00BB-B748-801D-C8FAF4189CF1}" type="presParOf" srcId="{CB8D9DBE-E2D1-415F-A36A-FA6C2026F6F6}" destId="{A3F6A362-1694-4201-B461-AEEA7E95F584}" srcOrd="0" destOrd="0" presId="urn:microsoft.com/office/officeart/2018/2/layout/IconVerticalSolidList"/>
    <dgm:cxn modelId="{95C73596-0837-E645-9086-D3B7BB012C8E}" type="presParOf" srcId="{CB8D9DBE-E2D1-415F-A36A-FA6C2026F6F6}" destId="{76D62694-EC75-4B8C-ABA0-3EE09F1C87AA}" srcOrd="1" destOrd="0" presId="urn:microsoft.com/office/officeart/2018/2/layout/IconVerticalSolidList"/>
    <dgm:cxn modelId="{FCFFCA06-7631-BA49-BCAA-2A07A81226F8}" type="presParOf" srcId="{CB8D9DBE-E2D1-415F-A36A-FA6C2026F6F6}" destId="{34F9DA11-1048-4B5F-9E01-4F42F2D0EEFA}" srcOrd="2" destOrd="0" presId="urn:microsoft.com/office/officeart/2018/2/layout/IconVerticalSolidList"/>
    <dgm:cxn modelId="{ED9B668E-7033-0F4A-8B47-F9749B8AEC8A}" type="presParOf" srcId="{CB8D9DBE-E2D1-415F-A36A-FA6C2026F6F6}" destId="{5B6FBE6E-EB63-44B7-8DA8-952242605088}" srcOrd="3" destOrd="0" presId="urn:microsoft.com/office/officeart/2018/2/layout/IconVerticalSolidList"/>
    <dgm:cxn modelId="{6B2FF4E2-B159-954C-B5BB-D1E742FC90BB}" type="presParOf" srcId="{04848307-1737-4ECD-B8CA-14C160CEC746}" destId="{2C9141B8-B6C7-8944-9630-E3CCCBA559E1}" srcOrd="9" destOrd="0" presId="urn:microsoft.com/office/officeart/2018/2/layout/IconVerticalSolidList"/>
    <dgm:cxn modelId="{9F736DC4-7C74-054A-830F-70154EA1616A}" type="presParOf" srcId="{04848307-1737-4ECD-B8CA-14C160CEC746}" destId="{1D465433-18CE-4018-98F1-5D819C40164D}" srcOrd="10" destOrd="0" presId="urn:microsoft.com/office/officeart/2018/2/layout/IconVerticalSolidList"/>
    <dgm:cxn modelId="{68A3BADE-7CFE-5D41-9872-754D9EB7ED59}" type="presParOf" srcId="{1D465433-18CE-4018-98F1-5D819C40164D}" destId="{DE4D6178-8A60-47EA-97B6-2F1B9020A380}" srcOrd="0" destOrd="0" presId="urn:microsoft.com/office/officeart/2018/2/layout/IconVerticalSolidList"/>
    <dgm:cxn modelId="{1507B57B-12D3-5249-A658-FA8FDD076E4E}" type="presParOf" srcId="{1D465433-18CE-4018-98F1-5D819C40164D}" destId="{88944A7C-5477-4283-9D03-2C0A6E0432C1}" srcOrd="1" destOrd="0" presId="urn:microsoft.com/office/officeart/2018/2/layout/IconVerticalSolidList"/>
    <dgm:cxn modelId="{CA35CCAA-4F18-7449-AD98-D6712CF72FBA}" type="presParOf" srcId="{1D465433-18CE-4018-98F1-5D819C40164D}" destId="{5A836698-ED29-4830-9A1E-4230B9418EEA}" srcOrd="2" destOrd="0" presId="urn:microsoft.com/office/officeart/2018/2/layout/IconVerticalSolidList"/>
    <dgm:cxn modelId="{14FE7FDA-AF31-E641-B2FD-2E3B96DA6938}" type="presParOf" srcId="{1D465433-18CE-4018-98F1-5D819C40164D}" destId="{286EFED6-D18E-4F85-A91F-DAEE66133A31}" srcOrd="3" destOrd="0" presId="urn:microsoft.com/office/officeart/2018/2/layout/IconVerticalSolidList"/>
    <dgm:cxn modelId="{11875E37-BFFA-4C47-8FAA-4B44B53838BF}" type="presParOf" srcId="{04848307-1737-4ECD-B8CA-14C160CEC746}" destId="{C52C612C-D282-4E16-810E-25CEC8C061FB}" srcOrd="11" destOrd="0" presId="urn:microsoft.com/office/officeart/2018/2/layout/IconVerticalSolidList"/>
    <dgm:cxn modelId="{C746EC60-D901-BA44-8E67-D7E3322961BB}" type="presParOf" srcId="{04848307-1737-4ECD-B8CA-14C160CEC746}" destId="{E5AFDE8B-A9B4-4010-A6B9-09530908D8BB}" srcOrd="12" destOrd="0" presId="urn:microsoft.com/office/officeart/2018/2/layout/IconVerticalSolidList"/>
    <dgm:cxn modelId="{405B09EB-E9EC-004E-A6D9-7E1550BA8981}" type="presParOf" srcId="{E5AFDE8B-A9B4-4010-A6B9-09530908D8BB}" destId="{A89288AB-39A4-4878-B0FD-7A2C235A4DC9}" srcOrd="0" destOrd="0" presId="urn:microsoft.com/office/officeart/2018/2/layout/IconVerticalSolidList"/>
    <dgm:cxn modelId="{CCEAC26A-8A09-6748-8FA2-AFC24C4EB19C}" type="presParOf" srcId="{E5AFDE8B-A9B4-4010-A6B9-09530908D8BB}" destId="{9BFD715F-DFA3-47F7-A7C3-6004A5CE3A6E}" srcOrd="1" destOrd="0" presId="urn:microsoft.com/office/officeart/2018/2/layout/IconVerticalSolidList"/>
    <dgm:cxn modelId="{F4827910-20C5-9048-B8BA-8FB62FC0C1E5}" type="presParOf" srcId="{E5AFDE8B-A9B4-4010-A6B9-09530908D8BB}" destId="{5C1CC449-6BF2-49E9-9149-E7CF432BE4FB}" srcOrd="2" destOrd="0" presId="urn:microsoft.com/office/officeart/2018/2/layout/IconVerticalSolidList"/>
    <dgm:cxn modelId="{9DEA27BB-73DC-B840-966B-30A689747DD0}" type="presParOf" srcId="{E5AFDE8B-A9B4-4010-A6B9-09530908D8BB}" destId="{DCE586CC-72FE-4A07-B8F2-2639EA1F78F6}" srcOrd="3" destOrd="0" presId="urn:microsoft.com/office/officeart/2018/2/layout/IconVerticalSolidList"/>
    <dgm:cxn modelId="{7195A1F1-3CCE-D447-978D-8E839C797B40}" type="presParOf" srcId="{04848307-1737-4ECD-B8CA-14C160CEC746}" destId="{AAE01E93-AB33-42F2-90A2-8CDD38A74909}" srcOrd="13" destOrd="0" presId="urn:microsoft.com/office/officeart/2018/2/layout/IconVerticalSolidList"/>
    <dgm:cxn modelId="{62A359F1-EE12-A24E-AECD-1774C35A8780}" type="presParOf" srcId="{04848307-1737-4ECD-B8CA-14C160CEC746}" destId="{AD5774B3-9514-4B3B-B92A-55B47FCA477A}" srcOrd="14" destOrd="0" presId="urn:microsoft.com/office/officeart/2018/2/layout/IconVerticalSolidList"/>
    <dgm:cxn modelId="{5DC6C146-DEDB-8D4A-9065-16060A46D485}" type="presParOf" srcId="{AD5774B3-9514-4B3B-B92A-55B47FCA477A}" destId="{49F688A3-B1FC-4616-97AA-5EB5362ADBD4}" srcOrd="0" destOrd="0" presId="urn:microsoft.com/office/officeart/2018/2/layout/IconVerticalSolidList"/>
    <dgm:cxn modelId="{3666A73B-6AB0-CD4C-A4BD-08BD1792125F}" type="presParOf" srcId="{AD5774B3-9514-4B3B-B92A-55B47FCA477A}" destId="{165CDDBF-E403-42A8-BAA2-1A34AD232407}" srcOrd="1" destOrd="0" presId="urn:microsoft.com/office/officeart/2018/2/layout/IconVerticalSolidList"/>
    <dgm:cxn modelId="{4E93440B-60FE-7443-8D29-463607096EE2}" type="presParOf" srcId="{AD5774B3-9514-4B3B-B92A-55B47FCA477A}" destId="{9708D077-C387-4FAE-A484-E9AA954932B3}" srcOrd="2" destOrd="0" presId="urn:microsoft.com/office/officeart/2018/2/layout/IconVerticalSolidList"/>
    <dgm:cxn modelId="{39CA375B-54C5-414E-9E01-D6AAF8473710}" type="presParOf" srcId="{AD5774B3-9514-4B3B-B92A-55B47FCA477A}" destId="{6B10F271-3815-4AFB-A170-A894C4500B8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BF0ED04-FD2F-478E-AD45-DC48407A90BF}"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CDEA067-BD0E-46B7-A240-33526DE226B3}">
      <dgm:prSet/>
      <dgm:spPr/>
      <dgm:t>
        <a:bodyPr/>
        <a:lstStyle/>
        <a:p>
          <a:pPr>
            <a:lnSpc>
              <a:spcPct val="100000"/>
            </a:lnSpc>
          </a:pPr>
          <a:r>
            <a:rPr lang="en-US" i="1"/>
            <a:t>Expectations of Students in BGS</a:t>
          </a:r>
          <a:r>
            <a:rPr lang="en-US"/>
            <a:t> </a:t>
          </a:r>
        </a:p>
      </dgm:t>
    </dgm:pt>
    <dgm:pt modelId="{A0B121FF-61C2-4EF5-B019-6DE2AB61CE4B}" type="parTrans" cxnId="{8A99B85B-0F81-47CC-81DA-68FFEFF61070}">
      <dgm:prSet/>
      <dgm:spPr/>
      <dgm:t>
        <a:bodyPr/>
        <a:lstStyle/>
        <a:p>
          <a:endParaRPr lang="en-US"/>
        </a:p>
      </dgm:t>
    </dgm:pt>
    <dgm:pt modelId="{3E8DE9C5-568D-4355-816E-F06FD5698BD2}" type="sibTrans" cxnId="{8A99B85B-0F81-47CC-81DA-68FFEFF61070}">
      <dgm:prSet/>
      <dgm:spPr/>
      <dgm:t>
        <a:bodyPr/>
        <a:lstStyle/>
        <a:p>
          <a:endParaRPr lang="en-US"/>
        </a:p>
      </dgm:t>
    </dgm:pt>
    <dgm:pt modelId="{12140233-59EB-4D9B-94E3-DD3A347FC3E2}">
      <dgm:prSet/>
      <dgm:spPr/>
      <dgm:t>
        <a:bodyPr/>
        <a:lstStyle/>
        <a:p>
          <a:pPr>
            <a:lnSpc>
              <a:spcPct val="100000"/>
            </a:lnSpc>
          </a:pPr>
          <a:r>
            <a:rPr lang="en-US" i="1"/>
            <a:t>Patent and Tangible Research Property Policies and Procedures Participation Agreement </a:t>
          </a:r>
          <a:r>
            <a:rPr lang="en-US"/>
            <a:t>(last page of this packet)</a:t>
          </a:r>
        </a:p>
      </dgm:t>
    </dgm:pt>
    <dgm:pt modelId="{FF4D3DB1-E6CC-48AB-B513-EF0102F0B517}" type="parTrans" cxnId="{F3B5BF9C-045D-4078-A50D-6D1E82D99486}">
      <dgm:prSet/>
      <dgm:spPr/>
      <dgm:t>
        <a:bodyPr/>
        <a:lstStyle/>
        <a:p>
          <a:endParaRPr lang="en-US"/>
        </a:p>
      </dgm:t>
    </dgm:pt>
    <dgm:pt modelId="{FEF91FED-2A7B-438E-97E0-9DB8EC669752}" type="sibTrans" cxnId="{F3B5BF9C-045D-4078-A50D-6D1E82D99486}">
      <dgm:prSet/>
      <dgm:spPr/>
      <dgm:t>
        <a:bodyPr/>
        <a:lstStyle/>
        <a:p>
          <a:endParaRPr lang="en-US"/>
        </a:p>
      </dgm:t>
    </dgm:pt>
    <dgm:pt modelId="{20D9E75B-8670-43E6-83CF-8F68E70F8FC8}">
      <dgm:prSet/>
      <dgm:spPr/>
      <dgm:t>
        <a:bodyPr/>
        <a:lstStyle/>
        <a:p>
          <a:pPr>
            <a:lnSpc>
              <a:spcPct val="100000"/>
            </a:lnSpc>
          </a:pPr>
          <a:r>
            <a:rPr lang="en-US"/>
            <a:t>Thank you. </a:t>
          </a:r>
        </a:p>
      </dgm:t>
    </dgm:pt>
    <dgm:pt modelId="{887978D5-FFD7-46CE-B278-B99D8A35A4CC}" type="parTrans" cxnId="{DF2CDD70-42ED-441B-8F28-7FA6A1AA19E3}">
      <dgm:prSet/>
      <dgm:spPr/>
      <dgm:t>
        <a:bodyPr/>
        <a:lstStyle/>
        <a:p>
          <a:endParaRPr lang="en-US"/>
        </a:p>
      </dgm:t>
    </dgm:pt>
    <dgm:pt modelId="{02CD784F-91A0-45FC-B96A-C711EA88F250}" type="sibTrans" cxnId="{DF2CDD70-42ED-441B-8F28-7FA6A1AA19E3}">
      <dgm:prSet/>
      <dgm:spPr/>
      <dgm:t>
        <a:bodyPr/>
        <a:lstStyle/>
        <a:p>
          <a:endParaRPr lang="en-US"/>
        </a:p>
      </dgm:t>
    </dgm:pt>
    <dgm:pt modelId="{48931A40-3CC5-455C-B362-5067C37AC466}" type="pres">
      <dgm:prSet presAssocID="{5BF0ED04-FD2F-478E-AD45-DC48407A90BF}" presName="root" presStyleCnt="0">
        <dgm:presLayoutVars>
          <dgm:dir/>
          <dgm:resizeHandles val="exact"/>
        </dgm:presLayoutVars>
      </dgm:prSet>
      <dgm:spPr/>
      <dgm:t>
        <a:bodyPr/>
        <a:lstStyle/>
        <a:p>
          <a:endParaRPr lang="en-US"/>
        </a:p>
      </dgm:t>
    </dgm:pt>
    <dgm:pt modelId="{53B71C76-DF1B-4C6F-9DD6-4C37DF0BEC72}" type="pres">
      <dgm:prSet presAssocID="{9CDEA067-BD0E-46B7-A240-33526DE226B3}" presName="compNode" presStyleCnt="0"/>
      <dgm:spPr/>
    </dgm:pt>
    <dgm:pt modelId="{9227FF6E-9BEF-4735-9C85-D0AA6BF17F36}" type="pres">
      <dgm:prSet presAssocID="{9CDEA067-BD0E-46B7-A240-33526DE226B3}" presName="bgRect" presStyleLbl="bgShp" presStyleIdx="0" presStyleCnt="3"/>
      <dgm:spPr/>
    </dgm:pt>
    <dgm:pt modelId="{1E3FB4FF-FBD6-4CDA-945A-1F87775CF01B}" type="pres">
      <dgm:prSet presAssocID="{9CDEA067-BD0E-46B7-A240-33526DE226B3}" presName="iconRect" presStyleLbl="node1" presStyleIdx="0" presStyleCnt="3"/>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Classroom"/>
        </a:ext>
      </dgm:extLst>
    </dgm:pt>
    <dgm:pt modelId="{C5A13EC4-AF01-49F7-A97F-7A3F1D58EE88}" type="pres">
      <dgm:prSet presAssocID="{9CDEA067-BD0E-46B7-A240-33526DE226B3}" presName="spaceRect" presStyleCnt="0"/>
      <dgm:spPr/>
    </dgm:pt>
    <dgm:pt modelId="{5095EE79-A820-4BBF-973D-6815D6C21688}" type="pres">
      <dgm:prSet presAssocID="{9CDEA067-BD0E-46B7-A240-33526DE226B3}" presName="parTx" presStyleLbl="revTx" presStyleIdx="0" presStyleCnt="3">
        <dgm:presLayoutVars>
          <dgm:chMax val="0"/>
          <dgm:chPref val="0"/>
        </dgm:presLayoutVars>
      </dgm:prSet>
      <dgm:spPr/>
      <dgm:t>
        <a:bodyPr/>
        <a:lstStyle/>
        <a:p>
          <a:endParaRPr lang="en-US"/>
        </a:p>
      </dgm:t>
    </dgm:pt>
    <dgm:pt modelId="{D6554284-3841-4382-8066-A3174AABA1D5}" type="pres">
      <dgm:prSet presAssocID="{3E8DE9C5-568D-4355-816E-F06FD5698BD2}" presName="sibTrans" presStyleCnt="0"/>
      <dgm:spPr/>
    </dgm:pt>
    <dgm:pt modelId="{E2C04E29-8A70-4455-B384-9CA7E70E09EE}" type="pres">
      <dgm:prSet presAssocID="{12140233-59EB-4D9B-94E3-DD3A347FC3E2}" presName="compNode" presStyleCnt="0"/>
      <dgm:spPr/>
    </dgm:pt>
    <dgm:pt modelId="{2B6CD321-CF0B-4266-855D-EE24743D0BE6}" type="pres">
      <dgm:prSet presAssocID="{12140233-59EB-4D9B-94E3-DD3A347FC3E2}" presName="bgRect" presStyleLbl="bgShp" presStyleIdx="1" presStyleCnt="3"/>
      <dgm:spPr/>
    </dgm:pt>
    <dgm:pt modelId="{77AED15F-CE92-4F11-B5C7-213233F6C543}" type="pres">
      <dgm:prSet presAssocID="{12140233-59EB-4D9B-94E3-DD3A347FC3E2}" presName="iconRect" presStyleLbl="node1" presStyleIdx="1" presStyleCnt="3"/>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Document"/>
        </a:ext>
      </dgm:extLst>
    </dgm:pt>
    <dgm:pt modelId="{B6034D0C-9AE8-4A5A-8011-D28E6F18AC9D}" type="pres">
      <dgm:prSet presAssocID="{12140233-59EB-4D9B-94E3-DD3A347FC3E2}" presName="spaceRect" presStyleCnt="0"/>
      <dgm:spPr/>
    </dgm:pt>
    <dgm:pt modelId="{46CD4689-CB5B-4207-B7DD-64EDE6D6C080}" type="pres">
      <dgm:prSet presAssocID="{12140233-59EB-4D9B-94E3-DD3A347FC3E2}" presName="parTx" presStyleLbl="revTx" presStyleIdx="1" presStyleCnt="3">
        <dgm:presLayoutVars>
          <dgm:chMax val="0"/>
          <dgm:chPref val="0"/>
        </dgm:presLayoutVars>
      </dgm:prSet>
      <dgm:spPr/>
      <dgm:t>
        <a:bodyPr/>
        <a:lstStyle/>
        <a:p>
          <a:endParaRPr lang="en-US"/>
        </a:p>
      </dgm:t>
    </dgm:pt>
    <dgm:pt modelId="{0A275906-AB5E-411A-9710-6C852EACAD10}" type="pres">
      <dgm:prSet presAssocID="{FEF91FED-2A7B-438E-97E0-9DB8EC669752}" presName="sibTrans" presStyleCnt="0"/>
      <dgm:spPr/>
    </dgm:pt>
    <dgm:pt modelId="{D44D1BA7-BCC5-4957-95F0-A0BA963BF6F9}" type="pres">
      <dgm:prSet presAssocID="{20D9E75B-8670-43E6-83CF-8F68E70F8FC8}" presName="compNode" presStyleCnt="0"/>
      <dgm:spPr/>
    </dgm:pt>
    <dgm:pt modelId="{A6E5413D-8134-4435-BD49-1911F100D39E}" type="pres">
      <dgm:prSet presAssocID="{20D9E75B-8670-43E6-83CF-8F68E70F8FC8}" presName="bgRect" presStyleLbl="bgShp" presStyleIdx="2" presStyleCnt="3"/>
      <dgm:spPr/>
    </dgm:pt>
    <dgm:pt modelId="{0461E452-7ABF-4B2A-BD92-C2FECDB735F3}" type="pres">
      <dgm:prSet presAssocID="{20D9E75B-8670-43E6-83CF-8F68E70F8FC8}" presName="iconRect" presStyleLbl="node1" presStyleIdx="2" presStyleCnt="3"/>
      <dgm:spPr>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Angel Face with Solid Fill"/>
        </a:ext>
      </dgm:extLst>
    </dgm:pt>
    <dgm:pt modelId="{713C4E68-D336-4596-9D24-CAADED4F0A26}" type="pres">
      <dgm:prSet presAssocID="{20D9E75B-8670-43E6-83CF-8F68E70F8FC8}" presName="spaceRect" presStyleCnt="0"/>
      <dgm:spPr/>
    </dgm:pt>
    <dgm:pt modelId="{66BD7947-A60A-4A89-BCA4-C9AAE6904A3F}" type="pres">
      <dgm:prSet presAssocID="{20D9E75B-8670-43E6-83CF-8F68E70F8FC8}" presName="parTx" presStyleLbl="revTx" presStyleIdx="2" presStyleCnt="3">
        <dgm:presLayoutVars>
          <dgm:chMax val="0"/>
          <dgm:chPref val="0"/>
        </dgm:presLayoutVars>
      </dgm:prSet>
      <dgm:spPr/>
      <dgm:t>
        <a:bodyPr/>
        <a:lstStyle/>
        <a:p>
          <a:endParaRPr lang="en-US"/>
        </a:p>
      </dgm:t>
    </dgm:pt>
  </dgm:ptLst>
  <dgm:cxnLst>
    <dgm:cxn modelId="{E593629B-F020-604E-ADFE-E49FAE99524C}" type="presOf" srcId="{20D9E75B-8670-43E6-83CF-8F68E70F8FC8}" destId="{66BD7947-A60A-4A89-BCA4-C9AAE6904A3F}" srcOrd="0" destOrd="0" presId="urn:microsoft.com/office/officeart/2018/2/layout/IconVerticalSolidList"/>
    <dgm:cxn modelId="{8A99B85B-0F81-47CC-81DA-68FFEFF61070}" srcId="{5BF0ED04-FD2F-478E-AD45-DC48407A90BF}" destId="{9CDEA067-BD0E-46B7-A240-33526DE226B3}" srcOrd="0" destOrd="0" parTransId="{A0B121FF-61C2-4EF5-B019-6DE2AB61CE4B}" sibTransId="{3E8DE9C5-568D-4355-816E-F06FD5698BD2}"/>
    <dgm:cxn modelId="{F3B5BF9C-045D-4078-A50D-6D1E82D99486}" srcId="{5BF0ED04-FD2F-478E-AD45-DC48407A90BF}" destId="{12140233-59EB-4D9B-94E3-DD3A347FC3E2}" srcOrd="1" destOrd="0" parTransId="{FF4D3DB1-E6CC-48AB-B513-EF0102F0B517}" sibTransId="{FEF91FED-2A7B-438E-97E0-9DB8EC669752}"/>
    <dgm:cxn modelId="{2B949A25-C49C-8B46-A04A-072232B98904}" type="presOf" srcId="{9CDEA067-BD0E-46B7-A240-33526DE226B3}" destId="{5095EE79-A820-4BBF-973D-6815D6C21688}" srcOrd="0" destOrd="0" presId="urn:microsoft.com/office/officeart/2018/2/layout/IconVerticalSolidList"/>
    <dgm:cxn modelId="{2C48B391-B13B-BA45-B116-79E89434F659}" type="presOf" srcId="{5BF0ED04-FD2F-478E-AD45-DC48407A90BF}" destId="{48931A40-3CC5-455C-B362-5067C37AC466}" srcOrd="0" destOrd="0" presId="urn:microsoft.com/office/officeart/2018/2/layout/IconVerticalSolidList"/>
    <dgm:cxn modelId="{7AF8E44F-5126-624F-88CF-A098EAB3FA7E}" type="presOf" srcId="{12140233-59EB-4D9B-94E3-DD3A347FC3E2}" destId="{46CD4689-CB5B-4207-B7DD-64EDE6D6C080}" srcOrd="0" destOrd="0" presId="urn:microsoft.com/office/officeart/2018/2/layout/IconVerticalSolidList"/>
    <dgm:cxn modelId="{DF2CDD70-42ED-441B-8F28-7FA6A1AA19E3}" srcId="{5BF0ED04-FD2F-478E-AD45-DC48407A90BF}" destId="{20D9E75B-8670-43E6-83CF-8F68E70F8FC8}" srcOrd="2" destOrd="0" parTransId="{887978D5-FFD7-46CE-B278-B99D8A35A4CC}" sibTransId="{02CD784F-91A0-45FC-B96A-C711EA88F250}"/>
    <dgm:cxn modelId="{5C6563FA-1F01-574C-BD4B-6C3E826A38F3}" type="presParOf" srcId="{48931A40-3CC5-455C-B362-5067C37AC466}" destId="{53B71C76-DF1B-4C6F-9DD6-4C37DF0BEC72}" srcOrd="0" destOrd="0" presId="urn:microsoft.com/office/officeart/2018/2/layout/IconVerticalSolidList"/>
    <dgm:cxn modelId="{9FCADD15-1B4F-D54B-92F0-802CA8A0D404}" type="presParOf" srcId="{53B71C76-DF1B-4C6F-9DD6-4C37DF0BEC72}" destId="{9227FF6E-9BEF-4735-9C85-D0AA6BF17F36}" srcOrd="0" destOrd="0" presId="urn:microsoft.com/office/officeart/2018/2/layout/IconVerticalSolidList"/>
    <dgm:cxn modelId="{39B0FC63-5C4F-F342-B8A6-B18EEDB393B3}" type="presParOf" srcId="{53B71C76-DF1B-4C6F-9DD6-4C37DF0BEC72}" destId="{1E3FB4FF-FBD6-4CDA-945A-1F87775CF01B}" srcOrd="1" destOrd="0" presId="urn:microsoft.com/office/officeart/2018/2/layout/IconVerticalSolidList"/>
    <dgm:cxn modelId="{3AFD905E-6470-8545-8D4E-4AB9A5DB2D97}" type="presParOf" srcId="{53B71C76-DF1B-4C6F-9DD6-4C37DF0BEC72}" destId="{C5A13EC4-AF01-49F7-A97F-7A3F1D58EE88}" srcOrd="2" destOrd="0" presId="urn:microsoft.com/office/officeart/2018/2/layout/IconVerticalSolidList"/>
    <dgm:cxn modelId="{046E720A-C9EF-8B43-A89D-198A41C67014}" type="presParOf" srcId="{53B71C76-DF1B-4C6F-9DD6-4C37DF0BEC72}" destId="{5095EE79-A820-4BBF-973D-6815D6C21688}" srcOrd="3" destOrd="0" presId="urn:microsoft.com/office/officeart/2018/2/layout/IconVerticalSolidList"/>
    <dgm:cxn modelId="{D31388B4-499A-2E45-809B-2C5F1FB6EE61}" type="presParOf" srcId="{48931A40-3CC5-455C-B362-5067C37AC466}" destId="{D6554284-3841-4382-8066-A3174AABA1D5}" srcOrd="1" destOrd="0" presId="urn:microsoft.com/office/officeart/2018/2/layout/IconVerticalSolidList"/>
    <dgm:cxn modelId="{EF6B692F-1C17-084B-B1E5-48B1C854AD43}" type="presParOf" srcId="{48931A40-3CC5-455C-B362-5067C37AC466}" destId="{E2C04E29-8A70-4455-B384-9CA7E70E09EE}" srcOrd="2" destOrd="0" presId="urn:microsoft.com/office/officeart/2018/2/layout/IconVerticalSolidList"/>
    <dgm:cxn modelId="{55E28AAF-9C25-8A4D-88DE-4562963B8427}" type="presParOf" srcId="{E2C04E29-8A70-4455-B384-9CA7E70E09EE}" destId="{2B6CD321-CF0B-4266-855D-EE24743D0BE6}" srcOrd="0" destOrd="0" presId="urn:microsoft.com/office/officeart/2018/2/layout/IconVerticalSolidList"/>
    <dgm:cxn modelId="{822118DB-650E-C64E-94EF-6BE212306867}" type="presParOf" srcId="{E2C04E29-8A70-4455-B384-9CA7E70E09EE}" destId="{77AED15F-CE92-4F11-B5C7-213233F6C543}" srcOrd="1" destOrd="0" presId="urn:microsoft.com/office/officeart/2018/2/layout/IconVerticalSolidList"/>
    <dgm:cxn modelId="{2A5791D4-18EC-C74A-A89E-3E81AC63AA4F}" type="presParOf" srcId="{E2C04E29-8A70-4455-B384-9CA7E70E09EE}" destId="{B6034D0C-9AE8-4A5A-8011-D28E6F18AC9D}" srcOrd="2" destOrd="0" presId="urn:microsoft.com/office/officeart/2018/2/layout/IconVerticalSolidList"/>
    <dgm:cxn modelId="{CC6044D3-F078-FB4D-BC3B-5409354888DA}" type="presParOf" srcId="{E2C04E29-8A70-4455-B384-9CA7E70E09EE}" destId="{46CD4689-CB5B-4207-B7DD-64EDE6D6C080}" srcOrd="3" destOrd="0" presId="urn:microsoft.com/office/officeart/2018/2/layout/IconVerticalSolidList"/>
    <dgm:cxn modelId="{64138571-5997-BC4B-A316-911AC14C809C}" type="presParOf" srcId="{48931A40-3CC5-455C-B362-5067C37AC466}" destId="{0A275906-AB5E-411A-9710-6C852EACAD10}" srcOrd="3" destOrd="0" presId="urn:microsoft.com/office/officeart/2018/2/layout/IconVerticalSolidList"/>
    <dgm:cxn modelId="{9CD4C2D3-A7A9-CB4E-B6BA-7DE437E8B010}" type="presParOf" srcId="{48931A40-3CC5-455C-B362-5067C37AC466}" destId="{D44D1BA7-BCC5-4957-95F0-A0BA963BF6F9}" srcOrd="4" destOrd="0" presId="urn:microsoft.com/office/officeart/2018/2/layout/IconVerticalSolidList"/>
    <dgm:cxn modelId="{26BB4CAB-FCE1-EC4D-AC70-E44528771A93}" type="presParOf" srcId="{D44D1BA7-BCC5-4957-95F0-A0BA963BF6F9}" destId="{A6E5413D-8134-4435-BD49-1911F100D39E}" srcOrd="0" destOrd="0" presId="urn:microsoft.com/office/officeart/2018/2/layout/IconVerticalSolidList"/>
    <dgm:cxn modelId="{D8FA9C0F-1957-D54D-AA8C-86F72FDE20A8}" type="presParOf" srcId="{D44D1BA7-BCC5-4957-95F0-A0BA963BF6F9}" destId="{0461E452-7ABF-4B2A-BD92-C2FECDB735F3}" srcOrd="1" destOrd="0" presId="urn:microsoft.com/office/officeart/2018/2/layout/IconVerticalSolidList"/>
    <dgm:cxn modelId="{DFEC9CEC-AAD4-3549-9620-B693478B8E83}" type="presParOf" srcId="{D44D1BA7-BCC5-4957-95F0-A0BA963BF6F9}" destId="{713C4E68-D336-4596-9D24-CAADED4F0A26}" srcOrd="2" destOrd="0" presId="urn:microsoft.com/office/officeart/2018/2/layout/IconVerticalSolidList"/>
    <dgm:cxn modelId="{B0CFC5C3-D976-F44A-8985-2B8D3192A072}" type="presParOf" srcId="{D44D1BA7-BCC5-4957-95F0-A0BA963BF6F9}" destId="{66BD7947-A60A-4A89-BCA4-C9AAE6904A3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6E2A3C2-98AB-4DEE-BC84-D157AF9DE06D}" type="doc">
      <dgm:prSet loTypeId="urn:microsoft.com/office/officeart/2018/2/layout/IconLabelDescription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BFD19164-C671-4697-820D-49A7C66B92F7}">
      <dgm:prSet/>
      <dgm:spPr/>
      <dgm:t>
        <a:bodyPr/>
        <a:lstStyle/>
        <a:p>
          <a:pPr>
            <a:lnSpc>
              <a:spcPct val="100000"/>
            </a:lnSpc>
            <a:defRPr b="1"/>
          </a:pPr>
          <a:r>
            <a:rPr lang="en-US"/>
            <a:t>Penn</a:t>
          </a:r>
          <a:r>
            <a:rPr lang="ja-JP"/>
            <a:t>’</a:t>
          </a:r>
          <a:r>
            <a:rPr lang="en-US"/>
            <a:t>s policy states that the following is forbidden:</a:t>
          </a:r>
        </a:p>
      </dgm:t>
    </dgm:pt>
    <dgm:pt modelId="{61941449-56A4-4AD4-BC36-F5806026C954}" type="parTrans" cxnId="{C1479735-CEBE-49CE-A2AD-384976266ADA}">
      <dgm:prSet/>
      <dgm:spPr/>
      <dgm:t>
        <a:bodyPr/>
        <a:lstStyle/>
        <a:p>
          <a:endParaRPr lang="en-US"/>
        </a:p>
      </dgm:t>
    </dgm:pt>
    <dgm:pt modelId="{FDBB5F44-8583-4D42-866D-E3C8AA4CB78D}" type="sibTrans" cxnId="{C1479735-CEBE-49CE-A2AD-384976266ADA}">
      <dgm:prSet/>
      <dgm:spPr/>
      <dgm:t>
        <a:bodyPr/>
        <a:lstStyle/>
        <a:p>
          <a:endParaRPr lang="en-US"/>
        </a:p>
      </dgm:t>
    </dgm:pt>
    <dgm:pt modelId="{1D52AD43-BB84-4FEA-8B26-15D485466157}">
      <dgm:prSet/>
      <dgm:spPr/>
      <dgm:t>
        <a:bodyPr/>
        <a:lstStyle/>
        <a:p>
          <a:pPr>
            <a:lnSpc>
              <a:spcPct val="100000"/>
            </a:lnSpc>
          </a:pPr>
          <a:r>
            <a:rPr lang="en-US" dirty="0"/>
            <a:t>"Intentionally infringing upon the intellectual property rights of others in computer programs or electronic information (including plagiarism and unauthorized use or reproduction)."</a:t>
          </a:r>
        </a:p>
      </dgm:t>
    </dgm:pt>
    <dgm:pt modelId="{773BF187-5F93-448F-BC1F-384268DD63AB}" type="parTrans" cxnId="{25153222-1980-49ED-BF6B-F745383C026F}">
      <dgm:prSet/>
      <dgm:spPr/>
      <dgm:t>
        <a:bodyPr/>
        <a:lstStyle/>
        <a:p>
          <a:endParaRPr lang="en-US"/>
        </a:p>
      </dgm:t>
    </dgm:pt>
    <dgm:pt modelId="{C78C29E1-5D2A-4C2E-800C-1DD63A758A28}" type="sibTrans" cxnId="{25153222-1980-49ED-BF6B-F745383C026F}">
      <dgm:prSet/>
      <dgm:spPr/>
      <dgm:t>
        <a:bodyPr/>
        <a:lstStyle/>
        <a:p>
          <a:endParaRPr lang="en-US"/>
        </a:p>
      </dgm:t>
    </dgm:pt>
    <dgm:pt modelId="{C964DA4D-7FF4-4A16-B39D-BF34A9A2A949}">
      <dgm:prSet/>
      <dgm:spPr/>
      <dgm:t>
        <a:bodyPr/>
        <a:lstStyle/>
        <a:p>
          <a:pPr>
            <a:lnSpc>
              <a:spcPct val="100000"/>
            </a:lnSpc>
            <a:defRPr b="1"/>
          </a:pPr>
          <a:r>
            <a:rPr lang="en-US"/>
            <a:t>Violation of this policy can lead to loss of system access, employment termination or expulsion. In addition some activities may lead to risk of legal liability, both civil and criminal</a:t>
          </a:r>
        </a:p>
      </dgm:t>
    </dgm:pt>
    <dgm:pt modelId="{3AE15EA0-9B49-4747-A978-064E8C289FBD}" type="parTrans" cxnId="{BB660ADD-29D6-4119-AC04-D2ACC5BEC977}">
      <dgm:prSet/>
      <dgm:spPr/>
      <dgm:t>
        <a:bodyPr/>
        <a:lstStyle/>
        <a:p>
          <a:endParaRPr lang="en-US"/>
        </a:p>
      </dgm:t>
    </dgm:pt>
    <dgm:pt modelId="{B855A3B9-7AA3-46A8-8FAC-2F0FF2DB6521}" type="sibTrans" cxnId="{BB660ADD-29D6-4119-AC04-D2ACC5BEC977}">
      <dgm:prSet/>
      <dgm:spPr/>
      <dgm:t>
        <a:bodyPr/>
        <a:lstStyle/>
        <a:p>
          <a:endParaRPr lang="en-US"/>
        </a:p>
      </dgm:t>
    </dgm:pt>
    <dgm:pt modelId="{35AC36C6-7664-42CC-BB0E-6BCAFBF23A00}">
      <dgm:prSet/>
      <dgm:spPr/>
      <dgm:t>
        <a:bodyPr/>
        <a:lstStyle/>
        <a:p>
          <a:pPr>
            <a:lnSpc>
              <a:spcPct val="100000"/>
            </a:lnSpc>
            <a:defRPr b="1"/>
          </a:pPr>
          <a:r>
            <a:rPr lang="en-US"/>
            <a:t>Penn's policy on Acceptable Use of Electronic Resources can be found here:</a:t>
          </a:r>
        </a:p>
      </dgm:t>
    </dgm:pt>
    <dgm:pt modelId="{64605C4C-9DEC-4222-9BDA-1D54DBCA4F87}" type="parTrans" cxnId="{D9FC1AF1-8896-40EA-BC06-6057C4CDCC6F}">
      <dgm:prSet/>
      <dgm:spPr/>
      <dgm:t>
        <a:bodyPr/>
        <a:lstStyle/>
        <a:p>
          <a:endParaRPr lang="en-US"/>
        </a:p>
      </dgm:t>
    </dgm:pt>
    <dgm:pt modelId="{032E336C-90B7-454D-BC35-4993719B1D00}" type="sibTrans" cxnId="{D9FC1AF1-8896-40EA-BC06-6057C4CDCC6F}">
      <dgm:prSet/>
      <dgm:spPr/>
      <dgm:t>
        <a:bodyPr/>
        <a:lstStyle/>
        <a:p>
          <a:endParaRPr lang="en-US"/>
        </a:p>
      </dgm:t>
    </dgm:pt>
    <dgm:pt modelId="{A0D1F31A-7FAC-45B1-869C-63B8499A7649}">
      <dgm:prSet/>
      <dgm:spPr/>
      <dgm:t>
        <a:bodyPr/>
        <a:lstStyle/>
        <a:p>
          <a:pPr>
            <a:lnSpc>
              <a:spcPct val="100000"/>
            </a:lnSpc>
          </a:pPr>
          <a:r>
            <a:rPr lang="en-US">
              <a:hlinkClick xmlns:r="http://schemas.openxmlformats.org/officeDocument/2006/relationships" r:id="rId1"/>
            </a:rPr>
            <a:t>http://www.upenn.edu/computing/policy/aup.html</a:t>
          </a:r>
          <a:endParaRPr lang="en-US"/>
        </a:p>
      </dgm:t>
    </dgm:pt>
    <dgm:pt modelId="{9882402E-00E7-444A-8573-2C2088EB1FD3}" type="parTrans" cxnId="{89EE20E5-B558-40DA-B6D1-8182111BF709}">
      <dgm:prSet/>
      <dgm:spPr/>
      <dgm:t>
        <a:bodyPr/>
        <a:lstStyle/>
        <a:p>
          <a:endParaRPr lang="en-US"/>
        </a:p>
      </dgm:t>
    </dgm:pt>
    <dgm:pt modelId="{58B269F0-DBA3-4AC9-8D8B-D7DBF60EC546}" type="sibTrans" cxnId="{89EE20E5-B558-40DA-B6D1-8182111BF709}">
      <dgm:prSet/>
      <dgm:spPr/>
      <dgm:t>
        <a:bodyPr/>
        <a:lstStyle/>
        <a:p>
          <a:endParaRPr lang="en-US"/>
        </a:p>
      </dgm:t>
    </dgm:pt>
    <dgm:pt modelId="{54E6EC41-B17E-4D07-AD33-5D99B8450D52}">
      <dgm:prSet/>
      <dgm:spPr/>
      <dgm:t>
        <a:bodyPr/>
        <a:lstStyle/>
        <a:p>
          <a:pPr>
            <a:lnSpc>
              <a:spcPct val="100000"/>
            </a:lnSpc>
            <a:defRPr b="1"/>
          </a:pPr>
          <a:r>
            <a:rPr lang="en-US"/>
            <a:t>For more information on U.S Copyright law go to:</a:t>
          </a:r>
        </a:p>
      </dgm:t>
    </dgm:pt>
    <dgm:pt modelId="{E11F862F-717D-433C-9AC2-D3248E71E185}" type="parTrans" cxnId="{154C7D9F-FB62-45BF-A690-B14413C6FE47}">
      <dgm:prSet/>
      <dgm:spPr/>
      <dgm:t>
        <a:bodyPr/>
        <a:lstStyle/>
        <a:p>
          <a:endParaRPr lang="en-US"/>
        </a:p>
      </dgm:t>
    </dgm:pt>
    <dgm:pt modelId="{4752B629-B79A-436B-BD7C-410BB39D265A}" type="sibTrans" cxnId="{154C7D9F-FB62-45BF-A690-B14413C6FE47}">
      <dgm:prSet/>
      <dgm:spPr/>
      <dgm:t>
        <a:bodyPr/>
        <a:lstStyle/>
        <a:p>
          <a:endParaRPr lang="en-US"/>
        </a:p>
      </dgm:t>
    </dgm:pt>
    <dgm:pt modelId="{6CCA8B85-46BD-46E1-9521-51AF4CE5BDFE}">
      <dgm:prSet/>
      <dgm:spPr/>
      <dgm:t>
        <a:bodyPr/>
        <a:lstStyle/>
        <a:p>
          <a:pPr>
            <a:lnSpc>
              <a:spcPct val="100000"/>
            </a:lnSpc>
          </a:pPr>
          <a:r>
            <a:rPr lang="en-US">
              <a:hlinkClick xmlns:r="http://schemas.openxmlformats.org/officeDocument/2006/relationships" r:id="rId2"/>
            </a:rPr>
            <a:t>http://lcweb.loc.gov/copyright/</a:t>
          </a:r>
          <a:endParaRPr lang="en-US"/>
        </a:p>
      </dgm:t>
    </dgm:pt>
    <dgm:pt modelId="{0157B4A5-FF3B-4A8F-8025-3038C5A66563}" type="parTrans" cxnId="{D87B4DE1-97BA-400F-A311-3042606AF67D}">
      <dgm:prSet/>
      <dgm:spPr/>
      <dgm:t>
        <a:bodyPr/>
        <a:lstStyle/>
        <a:p>
          <a:endParaRPr lang="en-US"/>
        </a:p>
      </dgm:t>
    </dgm:pt>
    <dgm:pt modelId="{1D5F99D7-A283-4049-95D9-6C06017A80D6}" type="sibTrans" cxnId="{D87B4DE1-97BA-400F-A311-3042606AF67D}">
      <dgm:prSet/>
      <dgm:spPr/>
      <dgm:t>
        <a:bodyPr/>
        <a:lstStyle/>
        <a:p>
          <a:endParaRPr lang="en-US"/>
        </a:p>
      </dgm:t>
    </dgm:pt>
    <dgm:pt modelId="{4432C792-B5AC-4744-8C43-E3FF4361D599}">
      <dgm:prSet/>
      <dgm:spPr/>
      <dgm:t>
        <a:bodyPr/>
        <a:lstStyle/>
        <a:p>
          <a:pPr>
            <a:lnSpc>
              <a:spcPct val="100000"/>
            </a:lnSpc>
            <a:defRPr b="1"/>
          </a:pPr>
          <a:r>
            <a:rPr lang="en-US" b="1" u="sng"/>
            <a:t>Do Not Download Copyrighted Material </a:t>
          </a:r>
          <a:r>
            <a:rPr lang="en-US"/>
            <a:t>(including movies, music, etc.) </a:t>
          </a:r>
          <a:r>
            <a:rPr lang="en-US" b="1" u="sng"/>
            <a:t>Without Appropriate Permission</a:t>
          </a:r>
          <a:r>
            <a:rPr lang="en-US"/>
            <a:t>.</a:t>
          </a:r>
        </a:p>
      </dgm:t>
    </dgm:pt>
    <dgm:pt modelId="{5BDFD9DB-1B3A-408C-875C-52C756B3C172}" type="parTrans" cxnId="{7CF05F89-8713-4A57-B8E1-A3D0E1372B13}">
      <dgm:prSet/>
      <dgm:spPr/>
      <dgm:t>
        <a:bodyPr/>
        <a:lstStyle/>
        <a:p>
          <a:endParaRPr lang="en-US"/>
        </a:p>
      </dgm:t>
    </dgm:pt>
    <dgm:pt modelId="{4334CC05-0B2D-44B6-88B9-F1006F273ACB}" type="sibTrans" cxnId="{7CF05F89-8713-4A57-B8E1-A3D0E1372B13}">
      <dgm:prSet/>
      <dgm:spPr/>
      <dgm:t>
        <a:bodyPr/>
        <a:lstStyle/>
        <a:p>
          <a:endParaRPr lang="en-US"/>
        </a:p>
      </dgm:t>
    </dgm:pt>
    <dgm:pt modelId="{AB5FB276-F017-4A11-B0B1-2BD262B227BD}" type="pres">
      <dgm:prSet presAssocID="{96E2A3C2-98AB-4DEE-BC84-D157AF9DE06D}" presName="root" presStyleCnt="0">
        <dgm:presLayoutVars>
          <dgm:dir/>
          <dgm:resizeHandles val="exact"/>
        </dgm:presLayoutVars>
      </dgm:prSet>
      <dgm:spPr/>
      <dgm:t>
        <a:bodyPr/>
        <a:lstStyle/>
        <a:p>
          <a:endParaRPr lang="en-US"/>
        </a:p>
      </dgm:t>
    </dgm:pt>
    <dgm:pt modelId="{0293AFA6-BAB9-4D61-976B-E700819C6616}" type="pres">
      <dgm:prSet presAssocID="{BFD19164-C671-4697-820D-49A7C66B92F7}" presName="compNode" presStyleCnt="0"/>
      <dgm:spPr/>
    </dgm:pt>
    <dgm:pt modelId="{A25F127D-727A-47C6-B9D5-25CB0E2ED5C2}" type="pres">
      <dgm:prSet presAssocID="{BFD19164-C671-4697-820D-49A7C66B92F7}" presName="iconRect" presStyleLbl="node1" presStyleIdx="0" presStyleCnt="5"/>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Irritant"/>
        </a:ext>
      </dgm:extLst>
    </dgm:pt>
    <dgm:pt modelId="{D0D81590-B57F-4395-98EC-9A27DBC1D0A3}" type="pres">
      <dgm:prSet presAssocID="{BFD19164-C671-4697-820D-49A7C66B92F7}" presName="iconSpace" presStyleCnt="0"/>
      <dgm:spPr/>
    </dgm:pt>
    <dgm:pt modelId="{82D1FAD5-76B1-4123-B192-1896F38A1AA5}" type="pres">
      <dgm:prSet presAssocID="{BFD19164-C671-4697-820D-49A7C66B92F7}" presName="parTx" presStyleLbl="revTx" presStyleIdx="0" presStyleCnt="10">
        <dgm:presLayoutVars>
          <dgm:chMax val="0"/>
          <dgm:chPref val="0"/>
        </dgm:presLayoutVars>
      </dgm:prSet>
      <dgm:spPr/>
      <dgm:t>
        <a:bodyPr/>
        <a:lstStyle/>
        <a:p>
          <a:endParaRPr lang="en-US"/>
        </a:p>
      </dgm:t>
    </dgm:pt>
    <dgm:pt modelId="{A3943E6D-3827-4739-AE84-BC7AAC326075}" type="pres">
      <dgm:prSet presAssocID="{BFD19164-C671-4697-820D-49A7C66B92F7}" presName="txSpace" presStyleCnt="0"/>
      <dgm:spPr/>
    </dgm:pt>
    <dgm:pt modelId="{73AF3F95-E0B5-4266-B9B2-E2DD09457949}" type="pres">
      <dgm:prSet presAssocID="{BFD19164-C671-4697-820D-49A7C66B92F7}" presName="desTx" presStyleLbl="revTx" presStyleIdx="1" presStyleCnt="10" custLinFactY="-34333" custLinFactNeighborX="-506" custLinFactNeighborY="-100000">
        <dgm:presLayoutVars/>
      </dgm:prSet>
      <dgm:spPr/>
      <dgm:t>
        <a:bodyPr/>
        <a:lstStyle/>
        <a:p>
          <a:endParaRPr lang="en-US"/>
        </a:p>
      </dgm:t>
    </dgm:pt>
    <dgm:pt modelId="{E4ED0BF4-3AA1-4F43-959B-BE4431399364}" type="pres">
      <dgm:prSet presAssocID="{FDBB5F44-8583-4D42-866D-E3C8AA4CB78D}" presName="sibTrans" presStyleCnt="0"/>
      <dgm:spPr/>
    </dgm:pt>
    <dgm:pt modelId="{F0A1EDE4-AA63-4B17-AFE5-DE2EFEC3477F}" type="pres">
      <dgm:prSet presAssocID="{C964DA4D-7FF4-4A16-B39D-BF34A9A2A949}" presName="compNode" presStyleCnt="0"/>
      <dgm:spPr/>
    </dgm:pt>
    <dgm:pt modelId="{BDAF6994-FA3A-4A89-9BAC-4A9A045AFA6A}" type="pres">
      <dgm:prSet presAssocID="{C964DA4D-7FF4-4A16-B39D-BF34A9A2A949}" presName="iconRect" presStyleLbl="node1" presStyleIdx="1" presStyleCnt="5"/>
      <dgm:spPr>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Gavel"/>
        </a:ext>
      </dgm:extLst>
    </dgm:pt>
    <dgm:pt modelId="{CC09CA08-091E-4882-ADE8-B4BF5BF22D3C}" type="pres">
      <dgm:prSet presAssocID="{C964DA4D-7FF4-4A16-B39D-BF34A9A2A949}" presName="iconSpace" presStyleCnt="0"/>
      <dgm:spPr/>
    </dgm:pt>
    <dgm:pt modelId="{E2EFCBE7-0C94-40FB-B241-2ED6195EF693}" type="pres">
      <dgm:prSet presAssocID="{C964DA4D-7FF4-4A16-B39D-BF34A9A2A949}" presName="parTx" presStyleLbl="revTx" presStyleIdx="2" presStyleCnt="10">
        <dgm:presLayoutVars>
          <dgm:chMax val="0"/>
          <dgm:chPref val="0"/>
        </dgm:presLayoutVars>
      </dgm:prSet>
      <dgm:spPr/>
      <dgm:t>
        <a:bodyPr/>
        <a:lstStyle/>
        <a:p>
          <a:endParaRPr lang="en-US"/>
        </a:p>
      </dgm:t>
    </dgm:pt>
    <dgm:pt modelId="{76C53733-D3DE-49F8-8966-6F7039A08C36}" type="pres">
      <dgm:prSet presAssocID="{C964DA4D-7FF4-4A16-B39D-BF34A9A2A949}" presName="txSpace" presStyleCnt="0"/>
      <dgm:spPr/>
    </dgm:pt>
    <dgm:pt modelId="{E8ABE062-E1F5-4E6F-B298-88F66D244613}" type="pres">
      <dgm:prSet presAssocID="{C964DA4D-7FF4-4A16-B39D-BF34A9A2A949}" presName="desTx" presStyleLbl="revTx" presStyleIdx="3" presStyleCnt="10">
        <dgm:presLayoutVars/>
      </dgm:prSet>
      <dgm:spPr/>
    </dgm:pt>
    <dgm:pt modelId="{56973C11-D818-4CA0-AF92-F1646F165ED5}" type="pres">
      <dgm:prSet presAssocID="{B855A3B9-7AA3-46A8-8FAC-2F0FF2DB6521}" presName="sibTrans" presStyleCnt="0"/>
      <dgm:spPr/>
    </dgm:pt>
    <dgm:pt modelId="{CFBF6784-0927-4F67-90A2-70A5EA28CC86}" type="pres">
      <dgm:prSet presAssocID="{35AC36C6-7664-42CC-BB0E-6BCAFBF23A00}" presName="compNode" presStyleCnt="0"/>
      <dgm:spPr/>
    </dgm:pt>
    <dgm:pt modelId="{1D575CCC-8809-400B-BCEE-57C3F6EA0E18}" type="pres">
      <dgm:prSet presAssocID="{35AC36C6-7664-42CC-BB0E-6BCAFBF23A00}" presName="iconRect" presStyleLbl="node1" presStyleIdx="2" presStyleCnt="5"/>
      <dgm:spPr>
        <a:blipFill>
          <a:blip xmlns:r="http://schemas.openxmlformats.org/officeDocument/2006/relationships" r:embed="rId7" cstate="email">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en-US"/>
        </a:p>
      </dgm:t>
      <dgm:extLst>
        <a:ext uri="{E40237B7-FDA0-4F09-8148-C483321AD2D9}">
          <dgm14:cNvPr xmlns:dgm14="http://schemas.microsoft.com/office/drawing/2010/diagram" id="0" name="" descr="Presentation with Checklist"/>
        </a:ext>
      </dgm:extLst>
    </dgm:pt>
    <dgm:pt modelId="{7DE05736-B6AC-4279-A46F-E6E3AF0887A2}" type="pres">
      <dgm:prSet presAssocID="{35AC36C6-7664-42CC-BB0E-6BCAFBF23A00}" presName="iconSpace" presStyleCnt="0"/>
      <dgm:spPr/>
    </dgm:pt>
    <dgm:pt modelId="{2FB57679-0D3F-4464-876C-3434A8258F5C}" type="pres">
      <dgm:prSet presAssocID="{35AC36C6-7664-42CC-BB0E-6BCAFBF23A00}" presName="parTx" presStyleLbl="revTx" presStyleIdx="4" presStyleCnt="10">
        <dgm:presLayoutVars>
          <dgm:chMax val="0"/>
          <dgm:chPref val="0"/>
        </dgm:presLayoutVars>
      </dgm:prSet>
      <dgm:spPr/>
      <dgm:t>
        <a:bodyPr/>
        <a:lstStyle/>
        <a:p>
          <a:endParaRPr lang="en-US"/>
        </a:p>
      </dgm:t>
    </dgm:pt>
    <dgm:pt modelId="{A3F50E1F-777B-4510-BE0B-79D4D0B13556}" type="pres">
      <dgm:prSet presAssocID="{35AC36C6-7664-42CC-BB0E-6BCAFBF23A00}" presName="txSpace" presStyleCnt="0"/>
      <dgm:spPr/>
    </dgm:pt>
    <dgm:pt modelId="{FBCEC268-2009-4746-AC1F-319353D92656}" type="pres">
      <dgm:prSet presAssocID="{35AC36C6-7664-42CC-BB0E-6BCAFBF23A00}" presName="desTx" presStyleLbl="revTx" presStyleIdx="5" presStyleCnt="10">
        <dgm:presLayoutVars/>
      </dgm:prSet>
      <dgm:spPr/>
      <dgm:t>
        <a:bodyPr/>
        <a:lstStyle/>
        <a:p>
          <a:endParaRPr lang="en-US"/>
        </a:p>
      </dgm:t>
    </dgm:pt>
    <dgm:pt modelId="{1F852F99-6B04-4FBB-BD89-9814E2D133DF}" type="pres">
      <dgm:prSet presAssocID="{032E336C-90B7-454D-BC35-4993719B1D00}" presName="sibTrans" presStyleCnt="0"/>
      <dgm:spPr/>
    </dgm:pt>
    <dgm:pt modelId="{21D479C6-CF26-496E-B2C2-7924ECD1470D}" type="pres">
      <dgm:prSet presAssocID="{54E6EC41-B17E-4D07-AD33-5D99B8450D52}" presName="compNode" presStyleCnt="0"/>
      <dgm:spPr/>
    </dgm:pt>
    <dgm:pt modelId="{5997F4A8-AA3C-4855-A13D-D6EDE64B16C5}" type="pres">
      <dgm:prSet presAssocID="{54E6EC41-B17E-4D07-AD33-5D99B8450D52}" presName="iconRect" presStyleLbl="node1" presStyleIdx="3" presStyleCnt="5"/>
      <dgm:spPr>
        <a:blipFill>
          <a:blip xmlns:r="http://schemas.openxmlformats.org/officeDocument/2006/relationships" r:embed="rId9" cstate="email">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t>
        <a:bodyPr/>
        <a:lstStyle/>
        <a:p>
          <a:endParaRPr lang="en-US"/>
        </a:p>
      </dgm:t>
      <dgm:extLst>
        <a:ext uri="{E40237B7-FDA0-4F09-8148-C483321AD2D9}">
          <dgm14:cNvPr xmlns:dgm14="http://schemas.microsoft.com/office/drawing/2010/diagram" id="0" name="" descr="Skeleton"/>
        </a:ext>
      </dgm:extLst>
    </dgm:pt>
    <dgm:pt modelId="{E8BAA02C-5966-48AC-85AE-DE916C9AC8B5}" type="pres">
      <dgm:prSet presAssocID="{54E6EC41-B17E-4D07-AD33-5D99B8450D52}" presName="iconSpace" presStyleCnt="0"/>
      <dgm:spPr/>
    </dgm:pt>
    <dgm:pt modelId="{78A081B7-2728-4C91-869D-DE9CCAF67E27}" type="pres">
      <dgm:prSet presAssocID="{54E6EC41-B17E-4D07-AD33-5D99B8450D52}" presName="parTx" presStyleLbl="revTx" presStyleIdx="6" presStyleCnt="10">
        <dgm:presLayoutVars>
          <dgm:chMax val="0"/>
          <dgm:chPref val="0"/>
        </dgm:presLayoutVars>
      </dgm:prSet>
      <dgm:spPr/>
      <dgm:t>
        <a:bodyPr/>
        <a:lstStyle/>
        <a:p>
          <a:endParaRPr lang="en-US"/>
        </a:p>
      </dgm:t>
    </dgm:pt>
    <dgm:pt modelId="{5B2A50BC-74BA-4A24-A5BA-C472DE41E1E9}" type="pres">
      <dgm:prSet presAssocID="{54E6EC41-B17E-4D07-AD33-5D99B8450D52}" presName="txSpace" presStyleCnt="0"/>
      <dgm:spPr/>
    </dgm:pt>
    <dgm:pt modelId="{BD6F7FA7-BA33-4884-8AC3-6F69AD7F360B}" type="pres">
      <dgm:prSet presAssocID="{54E6EC41-B17E-4D07-AD33-5D99B8450D52}" presName="desTx" presStyleLbl="revTx" presStyleIdx="7" presStyleCnt="10">
        <dgm:presLayoutVars/>
      </dgm:prSet>
      <dgm:spPr/>
      <dgm:t>
        <a:bodyPr/>
        <a:lstStyle/>
        <a:p>
          <a:endParaRPr lang="en-US"/>
        </a:p>
      </dgm:t>
    </dgm:pt>
    <dgm:pt modelId="{8B15C78E-BC57-4099-BB00-E4A93CC624F4}" type="pres">
      <dgm:prSet presAssocID="{4752B629-B79A-436B-BD7C-410BB39D265A}" presName="sibTrans" presStyleCnt="0"/>
      <dgm:spPr/>
    </dgm:pt>
    <dgm:pt modelId="{0AF8407A-302A-40B3-B520-CF6F65C5D750}" type="pres">
      <dgm:prSet presAssocID="{4432C792-B5AC-4744-8C43-E3FF4361D599}" presName="compNode" presStyleCnt="0"/>
      <dgm:spPr/>
    </dgm:pt>
    <dgm:pt modelId="{5CD6EA68-71B9-4118-A2DD-2EA0C961EE67}" type="pres">
      <dgm:prSet presAssocID="{4432C792-B5AC-4744-8C43-E3FF4361D599}" presName="iconRect" presStyleLbl="node1" presStyleIdx="4" presStyleCnt="5"/>
      <dgm:spPr>
        <a:blipFill>
          <a:blip xmlns:r="http://schemas.openxmlformats.org/officeDocument/2006/relationships" r:embed="rId11" cstate="email">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t>
        <a:bodyPr/>
        <a:lstStyle/>
        <a:p>
          <a:endParaRPr lang="en-US"/>
        </a:p>
      </dgm:t>
      <dgm:extLst>
        <a:ext uri="{E40237B7-FDA0-4F09-8148-C483321AD2D9}">
          <dgm14:cNvPr xmlns:dgm14="http://schemas.microsoft.com/office/drawing/2010/diagram" id="0" name="" descr="Music"/>
        </a:ext>
      </dgm:extLst>
    </dgm:pt>
    <dgm:pt modelId="{E718C78D-2B59-4731-8119-371A7EFA4CDF}" type="pres">
      <dgm:prSet presAssocID="{4432C792-B5AC-4744-8C43-E3FF4361D599}" presName="iconSpace" presStyleCnt="0"/>
      <dgm:spPr/>
    </dgm:pt>
    <dgm:pt modelId="{587D4798-7C1D-416F-B9DA-64A0EE95BEFF}" type="pres">
      <dgm:prSet presAssocID="{4432C792-B5AC-4744-8C43-E3FF4361D599}" presName="parTx" presStyleLbl="revTx" presStyleIdx="8" presStyleCnt="10">
        <dgm:presLayoutVars>
          <dgm:chMax val="0"/>
          <dgm:chPref val="0"/>
        </dgm:presLayoutVars>
      </dgm:prSet>
      <dgm:spPr/>
      <dgm:t>
        <a:bodyPr/>
        <a:lstStyle/>
        <a:p>
          <a:endParaRPr lang="en-US"/>
        </a:p>
      </dgm:t>
    </dgm:pt>
    <dgm:pt modelId="{0B97BFD7-E694-425A-9749-4082A2B9B20D}" type="pres">
      <dgm:prSet presAssocID="{4432C792-B5AC-4744-8C43-E3FF4361D599}" presName="txSpace" presStyleCnt="0"/>
      <dgm:spPr/>
    </dgm:pt>
    <dgm:pt modelId="{03CE49EB-2CAF-49A8-8577-00EE7058FA0B}" type="pres">
      <dgm:prSet presAssocID="{4432C792-B5AC-4744-8C43-E3FF4361D599}" presName="desTx" presStyleLbl="revTx" presStyleIdx="9" presStyleCnt="10">
        <dgm:presLayoutVars/>
      </dgm:prSet>
      <dgm:spPr/>
    </dgm:pt>
  </dgm:ptLst>
  <dgm:cxnLst>
    <dgm:cxn modelId="{A13836F5-197D-3C4B-A4FE-397AF831EA9B}" type="presOf" srcId="{6CCA8B85-46BD-46E1-9521-51AF4CE5BDFE}" destId="{BD6F7FA7-BA33-4884-8AC3-6F69AD7F360B}" srcOrd="0" destOrd="0" presId="urn:microsoft.com/office/officeart/2018/2/layout/IconLabelDescriptionList"/>
    <dgm:cxn modelId="{D9FC1AF1-8896-40EA-BC06-6057C4CDCC6F}" srcId="{96E2A3C2-98AB-4DEE-BC84-D157AF9DE06D}" destId="{35AC36C6-7664-42CC-BB0E-6BCAFBF23A00}" srcOrd="2" destOrd="0" parTransId="{64605C4C-9DEC-4222-9BDA-1D54DBCA4F87}" sibTransId="{032E336C-90B7-454D-BC35-4993719B1D00}"/>
    <dgm:cxn modelId="{6E145855-07F8-4D45-8C03-47A1B6A1F599}" type="presOf" srcId="{C964DA4D-7FF4-4A16-B39D-BF34A9A2A949}" destId="{E2EFCBE7-0C94-40FB-B241-2ED6195EF693}" srcOrd="0" destOrd="0" presId="urn:microsoft.com/office/officeart/2018/2/layout/IconLabelDescriptionList"/>
    <dgm:cxn modelId="{99C9FA19-A427-A041-AF53-DE1DE5EBAE76}" type="presOf" srcId="{54E6EC41-B17E-4D07-AD33-5D99B8450D52}" destId="{78A081B7-2728-4C91-869D-DE9CCAF67E27}" srcOrd="0" destOrd="0" presId="urn:microsoft.com/office/officeart/2018/2/layout/IconLabelDescriptionList"/>
    <dgm:cxn modelId="{BB660ADD-29D6-4119-AC04-D2ACC5BEC977}" srcId="{96E2A3C2-98AB-4DEE-BC84-D157AF9DE06D}" destId="{C964DA4D-7FF4-4A16-B39D-BF34A9A2A949}" srcOrd="1" destOrd="0" parTransId="{3AE15EA0-9B49-4747-A978-064E8C289FBD}" sibTransId="{B855A3B9-7AA3-46A8-8FAC-2F0FF2DB6521}"/>
    <dgm:cxn modelId="{154C7D9F-FB62-45BF-A690-B14413C6FE47}" srcId="{96E2A3C2-98AB-4DEE-BC84-D157AF9DE06D}" destId="{54E6EC41-B17E-4D07-AD33-5D99B8450D52}" srcOrd="3" destOrd="0" parTransId="{E11F862F-717D-433C-9AC2-D3248E71E185}" sibTransId="{4752B629-B79A-436B-BD7C-410BB39D265A}"/>
    <dgm:cxn modelId="{6475A7FB-B6D5-354A-A3C9-BE71809FD900}" type="presOf" srcId="{1D52AD43-BB84-4FEA-8B26-15D485466157}" destId="{73AF3F95-E0B5-4266-B9B2-E2DD09457949}" srcOrd="0" destOrd="0" presId="urn:microsoft.com/office/officeart/2018/2/layout/IconLabelDescriptionList"/>
    <dgm:cxn modelId="{D87B4DE1-97BA-400F-A311-3042606AF67D}" srcId="{54E6EC41-B17E-4D07-AD33-5D99B8450D52}" destId="{6CCA8B85-46BD-46E1-9521-51AF4CE5BDFE}" srcOrd="0" destOrd="0" parTransId="{0157B4A5-FF3B-4A8F-8025-3038C5A66563}" sibTransId="{1D5F99D7-A283-4049-95D9-6C06017A80D6}"/>
    <dgm:cxn modelId="{89EE20E5-B558-40DA-B6D1-8182111BF709}" srcId="{35AC36C6-7664-42CC-BB0E-6BCAFBF23A00}" destId="{A0D1F31A-7FAC-45B1-869C-63B8499A7649}" srcOrd="0" destOrd="0" parTransId="{9882402E-00E7-444A-8573-2C2088EB1FD3}" sibTransId="{58B269F0-DBA3-4AC9-8D8B-D7DBF60EC546}"/>
    <dgm:cxn modelId="{28D39155-F27A-D544-B09A-ACC574B865B7}" type="presOf" srcId="{35AC36C6-7664-42CC-BB0E-6BCAFBF23A00}" destId="{2FB57679-0D3F-4464-876C-3434A8258F5C}" srcOrd="0" destOrd="0" presId="urn:microsoft.com/office/officeart/2018/2/layout/IconLabelDescriptionList"/>
    <dgm:cxn modelId="{8FECA3DD-2885-2946-8DBA-C6014155ADCF}" type="presOf" srcId="{A0D1F31A-7FAC-45B1-869C-63B8499A7649}" destId="{FBCEC268-2009-4746-AC1F-319353D92656}" srcOrd="0" destOrd="0" presId="urn:microsoft.com/office/officeart/2018/2/layout/IconLabelDescriptionList"/>
    <dgm:cxn modelId="{0864C7A8-CF25-8B41-A8D9-FD124D8807C0}" type="presOf" srcId="{BFD19164-C671-4697-820D-49A7C66B92F7}" destId="{82D1FAD5-76B1-4123-B192-1896F38A1AA5}" srcOrd="0" destOrd="0" presId="urn:microsoft.com/office/officeart/2018/2/layout/IconLabelDescriptionList"/>
    <dgm:cxn modelId="{04FC02C1-CE67-2845-9D47-17251FF1198C}" type="presOf" srcId="{96E2A3C2-98AB-4DEE-BC84-D157AF9DE06D}" destId="{AB5FB276-F017-4A11-B0B1-2BD262B227BD}" srcOrd="0" destOrd="0" presId="urn:microsoft.com/office/officeart/2018/2/layout/IconLabelDescriptionList"/>
    <dgm:cxn modelId="{C1479735-CEBE-49CE-A2AD-384976266ADA}" srcId="{96E2A3C2-98AB-4DEE-BC84-D157AF9DE06D}" destId="{BFD19164-C671-4697-820D-49A7C66B92F7}" srcOrd="0" destOrd="0" parTransId="{61941449-56A4-4AD4-BC36-F5806026C954}" sibTransId="{FDBB5F44-8583-4D42-866D-E3C8AA4CB78D}"/>
    <dgm:cxn modelId="{25153222-1980-49ED-BF6B-F745383C026F}" srcId="{BFD19164-C671-4697-820D-49A7C66B92F7}" destId="{1D52AD43-BB84-4FEA-8B26-15D485466157}" srcOrd="0" destOrd="0" parTransId="{773BF187-5F93-448F-BC1F-384268DD63AB}" sibTransId="{C78C29E1-5D2A-4C2E-800C-1DD63A758A28}"/>
    <dgm:cxn modelId="{7CF05F89-8713-4A57-B8E1-A3D0E1372B13}" srcId="{96E2A3C2-98AB-4DEE-BC84-D157AF9DE06D}" destId="{4432C792-B5AC-4744-8C43-E3FF4361D599}" srcOrd="4" destOrd="0" parTransId="{5BDFD9DB-1B3A-408C-875C-52C756B3C172}" sibTransId="{4334CC05-0B2D-44B6-88B9-F1006F273ACB}"/>
    <dgm:cxn modelId="{063E273C-3746-6F48-B741-CD68E8B697A3}" type="presOf" srcId="{4432C792-B5AC-4744-8C43-E3FF4361D599}" destId="{587D4798-7C1D-416F-B9DA-64A0EE95BEFF}" srcOrd="0" destOrd="0" presId="urn:microsoft.com/office/officeart/2018/2/layout/IconLabelDescriptionList"/>
    <dgm:cxn modelId="{75E89C96-A891-974B-921A-8ED242CD66D3}" type="presParOf" srcId="{AB5FB276-F017-4A11-B0B1-2BD262B227BD}" destId="{0293AFA6-BAB9-4D61-976B-E700819C6616}" srcOrd="0" destOrd="0" presId="urn:microsoft.com/office/officeart/2018/2/layout/IconLabelDescriptionList"/>
    <dgm:cxn modelId="{8D2D731C-AAE2-194E-9E04-D0D6AE32036A}" type="presParOf" srcId="{0293AFA6-BAB9-4D61-976B-E700819C6616}" destId="{A25F127D-727A-47C6-B9D5-25CB0E2ED5C2}" srcOrd="0" destOrd="0" presId="urn:microsoft.com/office/officeart/2018/2/layout/IconLabelDescriptionList"/>
    <dgm:cxn modelId="{20811F40-1EF6-564C-9E8D-504B19FC6A97}" type="presParOf" srcId="{0293AFA6-BAB9-4D61-976B-E700819C6616}" destId="{D0D81590-B57F-4395-98EC-9A27DBC1D0A3}" srcOrd="1" destOrd="0" presId="urn:microsoft.com/office/officeart/2018/2/layout/IconLabelDescriptionList"/>
    <dgm:cxn modelId="{6AC160C9-1C52-1F4C-BDD0-6DBB75B163D1}" type="presParOf" srcId="{0293AFA6-BAB9-4D61-976B-E700819C6616}" destId="{82D1FAD5-76B1-4123-B192-1896F38A1AA5}" srcOrd="2" destOrd="0" presId="urn:microsoft.com/office/officeart/2018/2/layout/IconLabelDescriptionList"/>
    <dgm:cxn modelId="{A0A7E651-2253-F143-AF12-2557AB6E731C}" type="presParOf" srcId="{0293AFA6-BAB9-4D61-976B-E700819C6616}" destId="{A3943E6D-3827-4739-AE84-BC7AAC326075}" srcOrd="3" destOrd="0" presId="urn:microsoft.com/office/officeart/2018/2/layout/IconLabelDescriptionList"/>
    <dgm:cxn modelId="{2450C664-C38B-3A4D-9BF4-1821B980DC4E}" type="presParOf" srcId="{0293AFA6-BAB9-4D61-976B-E700819C6616}" destId="{73AF3F95-E0B5-4266-B9B2-E2DD09457949}" srcOrd="4" destOrd="0" presId="urn:microsoft.com/office/officeart/2018/2/layout/IconLabelDescriptionList"/>
    <dgm:cxn modelId="{2AF0A553-D3D3-5D44-8A02-C47B60D2D328}" type="presParOf" srcId="{AB5FB276-F017-4A11-B0B1-2BD262B227BD}" destId="{E4ED0BF4-3AA1-4F43-959B-BE4431399364}" srcOrd="1" destOrd="0" presId="urn:microsoft.com/office/officeart/2018/2/layout/IconLabelDescriptionList"/>
    <dgm:cxn modelId="{25BC6817-EF96-494B-BCF4-2834D94E393A}" type="presParOf" srcId="{AB5FB276-F017-4A11-B0B1-2BD262B227BD}" destId="{F0A1EDE4-AA63-4B17-AFE5-DE2EFEC3477F}" srcOrd="2" destOrd="0" presId="urn:microsoft.com/office/officeart/2018/2/layout/IconLabelDescriptionList"/>
    <dgm:cxn modelId="{D45B90EF-D4F5-844B-BCFB-4D6E6E49D4EB}" type="presParOf" srcId="{F0A1EDE4-AA63-4B17-AFE5-DE2EFEC3477F}" destId="{BDAF6994-FA3A-4A89-9BAC-4A9A045AFA6A}" srcOrd="0" destOrd="0" presId="urn:microsoft.com/office/officeart/2018/2/layout/IconLabelDescriptionList"/>
    <dgm:cxn modelId="{7818289D-2969-8044-9C96-73F72054A189}" type="presParOf" srcId="{F0A1EDE4-AA63-4B17-AFE5-DE2EFEC3477F}" destId="{CC09CA08-091E-4882-ADE8-B4BF5BF22D3C}" srcOrd="1" destOrd="0" presId="urn:microsoft.com/office/officeart/2018/2/layout/IconLabelDescriptionList"/>
    <dgm:cxn modelId="{23AB0939-20B8-7E4C-B3C0-B9C1C0FEA06B}" type="presParOf" srcId="{F0A1EDE4-AA63-4B17-AFE5-DE2EFEC3477F}" destId="{E2EFCBE7-0C94-40FB-B241-2ED6195EF693}" srcOrd="2" destOrd="0" presId="urn:microsoft.com/office/officeart/2018/2/layout/IconLabelDescriptionList"/>
    <dgm:cxn modelId="{8F4D4BFA-215B-C04D-B593-45F9F5CE6EDC}" type="presParOf" srcId="{F0A1EDE4-AA63-4B17-AFE5-DE2EFEC3477F}" destId="{76C53733-D3DE-49F8-8966-6F7039A08C36}" srcOrd="3" destOrd="0" presId="urn:microsoft.com/office/officeart/2018/2/layout/IconLabelDescriptionList"/>
    <dgm:cxn modelId="{4E15968D-F859-7343-9417-7AA4F3D4DC41}" type="presParOf" srcId="{F0A1EDE4-AA63-4B17-AFE5-DE2EFEC3477F}" destId="{E8ABE062-E1F5-4E6F-B298-88F66D244613}" srcOrd="4" destOrd="0" presId="urn:microsoft.com/office/officeart/2018/2/layout/IconLabelDescriptionList"/>
    <dgm:cxn modelId="{C48EDB40-3798-5346-9898-538FB5D9E629}" type="presParOf" srcId="{AB5FB276-F017-4A11-B0B1-2BD262B227BD}" destId="{56973C11-D818-4CA0-AF92-F1646F165ED5}" srcOrd="3" destOrd="0" presId="urn:microsoft.com/office/officeart/2018/2/layout/IconLabelDescriptionList"/>
    <dgm:cxn modelId="{6343A5AA-92EA-7D42-A360-54297F7BE99A}" type="presParOf" srcId="{AB5FB276-F017-4A11-B0B1-2BD262B227BD}" destId="{CFBF6784-0927-4F67-90A2-70A5EA28CC86}" srcOrd="4" destOrd="0" presId="urn:microsoft.com/office/officeart/2018/2/layout/IconLabelDescriptionList"/>
    <dgm:cxn modelId="{7E56C5DA-F80B-EB4A-971E-640FE539848B}" type="presParOf" srcId="{CFBF6784-0927-4F67-90A2-70A5EA28CC86}" destId="{1D575CCC-8809-400B-BCEE-57C3F6EA0E18}" srcOrd="0" destOrd="0" presId="urn:microsoft.com/office/officeart/2018/2/layout/IconLabelDescriptionList"/>
    <dgm:cxn modelId="{07AEE808-8C72-0445-9A7C-17C24EED0547}" type="presParOf" srcId="{CFBF6784-0927-4F67-90A2-70A5EA28CC86}" destId="{7DE05736-B6AC-4279-A46F-E6E3AF0887A2}" srcOrd="1" destOrd="0" presId="urn:microsoft.com/office/officeart/2018/2/layout/IconLabelDescriptionList"/>
    <dgm:cxn modelId="{963F16CE-DFD3-124B-86F1-031A9F3EA3FA}" type="presParOf" srcId="{CFBF6784-0927-4F67-90A2-70A5EA28CC86}" destId="{2FB57679-0D3F-4464-876C-3434A8258F5C}" srcOrd="2" destOrd="0" presId="urn:microsoft.com/office/officeart/2018/2/layout/IconLabelDescriptionList"/>
    <dgm:cxn modelId="{37431D09-D570-5D48-A23E-5E5EA5923F5F}" type="presParOf" srcId="{CFBF6784-0927-4F67-90A2-70A5EA28CC86}" destId="{A3F50E1F-777B-4510-BE0B-79D4D0B13556}" srcOrd="3" destOrd="0" presId="urn:microsoft.com/office/officeart/2018/2/layout/IconLabelDescriptionList"/>
    <dgm:cxn modelId="{22D76506-69D0-2A4C-83AF-D4E692220151}" type="presParOf" srcId="{CFBF6784-0927-4F67-90A2-70A5EA28CC86}" destId="{FBCEC268-2009-4746-AC1F-319353D92656}" srcOrd="4" destOrd="0" presId="urn:microsoft.com/office/officeart/2018/2/layout/IconLabelDescriptionList"/>
    <dgm:cxn modelId="{B37B5E50-41F3-A645-A670-A0FACAE7C985}" type="presParOf" srcId="{AB5FB276-F017-4A11-B0B1-2BD262B227BD}" destId="{1F852F99-6B04-4FBB-BD89-9814E2D133DF}" srcOrd="5" destOrd="0" presId="urn:microsoft.com/office/officeart/2018/2/layout/IconLabelDescriptionList"/>
    <dgm:cxn modelId="{951D8D1B-F5FC-D443-ABDF-0A8A3F4CB5B9}" type="presParOf" srcId="{AB5FB276-F017-4A11-B0B1-2BD262B227BD}" destId="{21D479C6-CF26-496E-B2C2-7924ECD1470D}" srcOrd="6" destOrd="0" presId="urn:microsoft.com/office/officeart/2018/2/layout/IconLabelDescriptionList"/>
    <dgm:cxn modelId="{77AF7964-122A-0149-9AB6-A62A2E3F83CD}" type="presParOf" srcId="{21D479C6-CF26-496E-B2C2-7924ECD1470D}" destId="{5997F4A8-AA3C-4855-A13D-D6EDE64B16C5}" srcOrd="0" destOrd="0" presId="urn:microsoft.com/office/officeart/2018/2/layout/IconLabelDescriptionList"/>
    <dgm:cxn modelId="{9AE8124B-4010-CA4F-9836-5A03DFE1AD5E}" type="presParOf" srcId="{21D479C6-CF26-496E-B2C2-7924ECD1470D}" destId="{E8BAA02C-5966-48AC-85AE-DE916C9AC8B5}" srcOrd="1" destOrd="0" presId="urn:microsoft.com/office/officeart/2018/2/layout/IconLabelDescriptionList"/>
    <dgm:cxn modelId="{AC069A48-620A-1B48-B719-AB82E9D53230}" type="presParOf" srcId="{21D479C6-CF26-496E-B2C2-7924ECD1470D}" destId="{78A081B7-2728-4C91-869D-DE9CCAF67E27}" srcOrd="2" destOrd="0" presId="urn:microsoft.com/office/officeart/2018/2/layout/IconLabelDescriptionList"/>
    <dgm:cxn modelId="{8846CF28-320E-4245-AE1F-82034F4920D2}" type="presParOf" srcId="{21D479C6-CF26-496E-B2C2-7924ECD1470D}" destId="{5B2A50BC-74BA-4A24-A5BA-C472DE41E1E9}" srcOrd="3" destOrd="0" presId="urn:microsoft.com/office/officeart/2018/2/layout/IconLabelDescriptionList"/>
    <dgm:cxn modelId="{2851E0B2-20D4-6444-A0A2-E8A825BCC9F6}" type="presParOf" srcId="{21D479C6-CF26-496E-B2C2-7924ECD1470D}" destId="{BD6F7FA7-BA33-4884-8AC3-6F69AD7F360B}" srcOrd="4" destOrd="0" presId="urn:microsoft.com/office/officeart/2018/2/layout/IconLabelDescriptionList"/>
    <dgm:cxn modelId="{78CED3B7-9B92-754A-906F-49ACAA8FA046}" type="presParOf" srcId="{AB5FB276-F017-4A11-B0B1-2BD262B227BD}" destId="{8B15C78E-BC57-4099-BB00-E4A93CC624F4}" srcOrd="7" destOrd="0" presId="urn:microsoft.com/office/officeart/2018/2/layout/IconLabelDescriptionList"/>
    <dgm:cxn modelId="{8178F60F-7219-2446-A82A-64EDBD45821F}" type="presParOf" srcId="{AB5FB276-F017-4A11-B0B1-2BD262B227BD}" destId="{0AF8407A-302A-40B3-B520-CF6F65C5D750}" srcOrd="8" destOrd="0" presId="urn:microsoft.com/office/officeart/2018/2/layout/IconLabelDescriptionList"/>
    <dgm:cxn modelId="{03A872BE-C4E0-2E4A-9EA9-1EB80F022C6E}" type="presParOf" srcId="{0AF8407A-302A-40B3-B520-CF6F65C5D750}" destId="{5CD6EA68-71B9-4118-A2DD-2EA0C961EE67}" srcOrd="0" destOrd="0" presId="urn:microsoft.com/office/officeart/2018/2/layout/IconLabelDescriptionList"/>
    <dgm:cxn modelId="{9F301A4B-B809-3344-8FD1-E8B059438B14}" type="presParOf" srcId="{0AF8407A-302A-40B3-B520-CF6F65C5D750}" destId="{E718C78D-2B59-4731-8119-371A7EFA4CDF}" srcOrd="1" destOrd="0" presId="urn:microsoft.com/office/officeart/2018/2/layout/IconLabelDescriptionList"/>
    <dgm:cxn modelId="{248373FD-0BC1-E14D-9419-815E0729D00F}" type="presParOf" srcId="{0AF8407A-302A-40B3-B520-CF6F65C5D750}" destId="{587D4798-7C1D-416F-B9DA-64A0EE95BEFF}" srcOrd="2" destOrd="0" presId="urn:microsoft.com/office/officeart/2018/2/layout/IconLabelDescriptionList"/>
    <dgm:cxn modelId="{7B537E2D-4C8D-3D46-839E-29A82C94A2CB}" type="presParOf" srcId="{0AF8407A-302A-40B3-B520-CF6F65C5D750}" destId="{0B97BFD7-E694-425A-9749-4082A2B9B20D}" srcOrd="3" destOrd="0" presId="urn:microsoft.com/office/officeart/2018/2/layout/IconLabelDescriptionList"/>
    <dgm:cxn modelId="{33C16648-3DDB-944A-9F64-43E667CC37E8}" type="presParOf" srcId="{0AF8407A-302A-40B3-B520-CF6F65C5D750}" destId="{03CE49EB-2CAF-49A8-8577-00EE7058FA0B}"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AE6B21B-179D-49C5-8C4C-D5DF874FD190}"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FE1C6E0-5B02-4D85-AD28-B4A50C08F4F6}">
      <dgm:prSet custT="1"/>
      <dgm:spPr/>
      <dgm:t>
        <a:bodyPr/>
        <a:lstStyle/>
        <a:p>
          <a:pPr>
            <a:lnSpc>
              <a:spcPct val="100000"/>
            </a:lnSpc>
            <a:defRPr b="1"/>
          </a:pPr>
          <a:r>
            <a:rPr lang="en-US" sz="2400" b="1" dirty="0"/>
            <a:t>Course evaluations are an important aspect of teaching and learning</a:t>
          </a:r>
          <a:endParaRPr lang="en-US" sz="2400" dirty="0"/>
        </a:p>
      </dgm:t>
    </dgm:pt>
    <dgm:pt modelId="{16FAEC10-B35F-4515-8728-31AB5BFA6F5A}" type="parTrans" cxnId="{E37836D0-217B-4B58-9743-7B2688254FF6}">
      <dgm:prSet/>
      <dgm:spPr/>
      <dgm:t>
        <a:bodyPr/>
        <a:lstStyle/>
        <a:p>
          <a:endParaRPr lang="en-US" sz="2400"/>
        </a:p>
      </dgm:t>
    </dgm:pt>
    <dgm:pt modelId="{2F637544-3E9E-4A2E-AEFD-7C35B22449AA}" type="sibTrans" cxnId="{E37836D0-217B-4B58-9743-7B2688254FF6}">
      <dgm:prSet/>
      <dgm:spPr/>
      <dgm:t>
        <a:bodyPr/>
        <a:lstStyle/>
        <a:p>
          <a:endParaRPr lang="en-US" sz="2400"/>
        </a:p>
      </dgm:t>
    </dgm:pt>
    <dgm:pt modelId="{6448E449-2D55-457B-9C37-7F859F72FF03}">
      <dgm:prSet custT="1"/>
      <dgm:spPr/>
      <dgm:t>
        <a:bodyPr/>
        <a:lstStyle/>
        <a:p>
          <a:pPr>
            <a:lnSpc>
              <a:spcPct val="100000"/>
            </a:lnSpc>
            <a:defRPr b="1"/>
          </a:pPr>
          <a:r>
            <a:rPr lang="en-US" sz="2400" b="1" dirty="0"/>
            <a:t>Strengthen teaching at Penn</a:t>
          </a:r>
          <a:endParaRPr lang="en-US" sz="2400" dirty="0"/>
        </a:p>
      </dgm:t>
    </dgm:pt>
    <dgm:pt modelId="{5102CD6C-3107-4D03-9295-81EE243DB88C}" type="parTrans" cxnId="{A29E10D8-18FB-470B-9AF2-8BC94F233E6A}">
      <dgm:prSet/>
      <dgm:spPr/>
      <dgm:t>
        <a:bodyPr/>
        <a:lstStyle/>
        <a:p>
          <a:endParaRPr lang="en-US" sz="2400"/>
        </a:p>
      </dgm:t>
    </dgm:pt>
    <dgm:pt modelId="{F8540F2A-B114-4FBC-99D9-8113B0E2A2DB}" type="sibTrans" cxnId="{A29E10D8-18FB-470B-9AF2-8BC94F233E6A}">
      <dgm:prSet/>
      <dgm:spPr/>
      <dgm:t>
        <a:bodyPr/>
        <a:lstStyle/>
        <a:p>
          <a:endParaRPr lang="en-US" sz="2400"/>
        </a:p>
      </dgm:t>
    </dgm:pt>
    <dgm:pt modelId="{8104A56D-A604-49FA-B985-6AE87AE85FA9}">
      <dgm:prSet custT="1"/>
      <dgm:spPr/>
      <dgm:t>
        <a:bodyPr/>
        <a:lstStyle/>
        <a:p>
          <a:pPr>
            <a:lnSpc>
              <a:spcPct val="100000"/>
            </a:lnSpc>
          </a:pPr>
          <a:endParaRPr lang="en-US" sz="2400" dirty="0"/>
        </a:p>
      </dgm:t>
    </dgm:pt>
    <dgm:pt modelId="{5CC8F8FA-E069-4635-BC1F-DFA816C18BF1}" type="parTrans" cxnId="{E8ABFC7F-23BE-433E-AE6D-31006E4E73D6}">
      <dgm:prSet/>
      <dgm:spPr/>
      <dgm:t>
        <a:bodyPr/>
        <a:lstStyle/>
        <a:p>
          <a:endParaRPr lang="en-US" sz="2400"/>
        </a:p>
      </dgm:t>
    </dgm:pt>
    <dgm:pt modelId="{1F147615-E1DF-47EB-8EEB-561080CC5AED}" type="sibTrans" cxnId="{E8ABFC7F-23BE-433E-AE6D-31006E4E73D6}">
      <dgm:prSet/>
      <dgm:spPr/>
      <dgm:t>
        <a:bodyPr/>
        <a:lstStyle/>
        <a:p>
          <a:endParaRPr lang="en-US" sz="2400"/>
        </a:p>
      </dgm:t>
    </dgm:pt>
    <dgm:pt modelId="{C0BD678D-2A3F-40E3-8F51-75836E6BC662}">
      <dgm:prSet custT="1"/>
      <dgm:spPr/>
      <dgm:t>
        <a:bodyPr/>
        <a:lstStyle/>
        <a:p>
          <a:pPr>
            <a:lnSpc>
              <a:spcPct val="100000"/>
            </a:lnSpc>
            <a:defRPr b="1"/>
          </a:pPr>
          <a:r>
            <a:rPr lang="en-US" sz="2400" b="1"/>
            <a:t>Assess instruction</a:t>
          </a:r>
          <a:endParaRPr lang="en-US" sz="2400"/>
        </a:p>
      </dgm:t>
    </dgm:pt>
    <dgm:pt modelId="{5426A45F-2915-40D1-AD7B-47FAAD19B2DD}" type="parTrans" cxnId="{33A8461A-CD16-4DFB-BB00-EBFA7509F8E7}">
      <dgm:prSet/>
      <dgm:spPr/>
      <dgm:t>
        <a:bodyPr/>
        <a:lstStyle/>
        <a:p>
          <a:endParaRPr lang="en-US" sz="2400"/>
        </a:p>
      </dgm:t>
    </dgm:pt>
    <dgm:pt modelId="{E4BAD45C-5B20-4FFC-9DAA-607831F81D6B}" type="sibTrans" cxnId="{33A8461A-CD16-4DFB-BB00-EBFA7509F8E7}">
      <dgm:prSet/>
      <dgm:spPr/>
      <dgm:t>
        <a:bodyPr/>
        <a:lstStyle/>
        <a:p>
          <a:endParaRPr lang="en-US" sz="2400"/>
        </a:p>
      </dgm:t>
    </dgm:pt>
    <dgm:pt modelId="{47FDB3BB-2FA5-45C7-9707-503D362174A8}">
      <dgm:prSet custT="1"/>
      <dgm:spPr/>
      <dgm:t>
        <a:bodyPr/>
        <a:lstStyle/>
        <a:p>
          <a:pPr>
            <a:lnSpc>
              <a:spcPct val="100000"/>
            </a:lnSpc>
          </a:pPr>
          <a:endParaRPr lang="en-US" sz="2400" dirty="0"/>
        </a:p>
      </dgm:t>
    </dgm:pt>
    <dgm:pt modelId="{AA277632-B3BE-499C-B33C-045B619B2914}" type="parTrans" cxnId="{E04E5D04-5666-42F7-AE35-F84AA60BE432}">
      <dgm:prSet/>
      <dgm:spPr/>
      <dgm:t>
        <a:bodyPr/>
        <a:lstStyle/>
        <a:p>
          <a:endParaRPr lang="en-US" sz="2400"/>
        </a:p>
      </dgm:t>
    </dgm:pt>
    <dgm:pt modelId="{E023FEE0-89BC-4419-8344-5A44DDAED9C0}" type="sibTrans" cxnId="{E04E5D04-5666-42F7-AE35-F84AA60BE432}">
      <dgm:prSet/>
      <dgm:spPr/>
      <dgm:t>
        <a:bodyPr/>
        <a:lstStyle/>
        <a:p>
          <a:endParaRPr lang="en-US" sz="2400"/>
        </a:p>
      </dgm:t>
    </dgm:pt>
    <dgm:pt modelId="{E2343C9E-3AD5-4AD9-8621-43328A58935E}" type="pres">
      <dgm:prSet presAssocID="{1AE6B21B-179D-49C5-8C4C-D5DF874FD190}" presName="root" presStyleCnt="0">
        <dgm:presLayoutVars>
          <dgm:dir/>
          <dgm:resizeHandles val="exact"/>
        </dgm:presLayoutVars>
      </dgm:prSet>
      <dgm:spPr/>
      <dgm:t>
        <a:bodyPr/>
        <a:lstStyle/>
        <a:p>
          <a:endParaRPr lang="en-US"/>
        </a:p>
      </dgm:t>
    </dgm:pt>
    <dgm:pt modelId="{1E59E4AC-C951-48B7-8AEC-9A15E9B47D99}" type="pres">
      <dgm:prSet presAssocID="{2FE1C6E0-5B02-4D85-AD28-B4A50C08F4F6}" presName="compNode" presStyleCnt="0"/>
      <dgm:spPr/>
    </dgm:pt>
    <dgm:pt modelId="{C6864EA7-1B7B-4A54-8D2C-FE43572C85C0}" type="pres">
      <dgm:prSet presAssocID="{2FE1C6E0-5B02-4D85-AD28-B4A50C08F4F6}" presName="iconRect" presStyleLbl="node1" presStyleIdx="0" presStyleCnt="3"/>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Classroom"/>
        </a:ext>
      </dgm:extLst>
    </dgm:pt>
    <dgm:pt modelId="{AE362B41-027E-4FBB-BEFE-40C53A020777}" type="pres">
      <dgm:prSet presAssocID="{2FE1C6E0-5B02-4D85-AD28-B4A50C08F4F6}" presName="iconSpace" presStyleCnt="0"/>
      <dgm:spPr/>
    </dgm:pt>
    <dgm:pt modelId="{7B104E14-8148-489B-8C20-85D24DC49A07}" type="pres">
      <dgm:prSet presAssocID="{2FE1C6E0-5B02-4D85-AD28-B4A50C08F4F6}" presName="parTx" presStyleLbl="revTx" presStyleIdx="0" presStyleCnt="6">
        <dgm:presLayoutVars>
          <dgm:chMax val="0"/>
          <dgm:chPref val="0"/>
        </dgm:presLayoutVars>
      </dgm:prSet>
      <dgm:spPr/>
      <dgm:t>
        <a:bodyPr/>
        <a:lstStyle/>
        <a:p>
          <a:endParaRPr lang="en-US"/>
        </a:p>
      </dgm:t>
    </dgm:pt>
    <dgm:pt modelId="{504E93AF-AB0B-4555-9ABB-B60402CC5612}" type="pres">
      <dgm:prSet presAssocID="{2FE1C6E0-5B02-4D85-AD28-B4A50C08F4F6}" presName="txSpace" presStyleCnt="0"/>
      <dgm:spPr/>
    </dgm:pt>
    <dgm:pt modelId="{21CEA668-E8E1-4751-9B2D-E867657CE1C5}" type="pres">
      <dgm:prSet presAssocID="{2FE1C6E0-5B02-4D85-AD28-B4A50C08F4F6}" presName="desTx" presStyleLbl="revTx" presStyleIdx="1" presStyleCnt="6">
        <dgm:presLayoutVars/>
      </dgm:prSet>
      <dgm:spPr/>
    </dgm:pt>
    <dgm:pt modelId="{580D7F1A-5C36-4FBA-99B5-FE6DD310B912}" type="pres">
      <dgm:prSet presAssocID="{2F637544-3E9E-4A2E-AEFD-7C35B22449AA}" presName="sibTrans" presStyleCnt="0"/>
      <dgm:spPr/>
    </dgm:pt>
    <dgm:pt modelId="{909C1324-33E1-4C40-9541-6E4A960C3BA9}" type="pres">
      <dgm:prSet presAssocID="{6448E449-2D55-457B-9C37-7F859F72FF03}" presName="compNode" presStyleCnt="0"/>
      <dgm:spPr/>
    </dgm:pt>
    <dgm:pt modelId="{9B78CB48-E513-463E-95D3-F46D861C3BF4}" type="pres">
      <dgm:prSet presAssocID="{6448E449-2D55-457B-9C37-7F859F72FF03}" presName="iconRect" presStyleLbl="node1" presStyleIdx="1" presStyleCnt="3"/>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Teacher"/>
        </a:ext>
      </dgm:extLst>
    </dgm:pt>
    <dgm:pt modelId="{16EE78CB-0AD2-498E-AE7C-98D4F83D3738}" type="pres">
      <dgm:prSet presAssocID="{6448E449-2D55-457B-9C37-7F859F72FF03}" presName="iconSpace" presStyleCnt="0"/>
      <dgm:spPr/>
    </dgm:pt>
    <dgm:pt modelId="{DA1AB866-367F-4244-B22E-B4FAC5496436}" type="pres">
      <dgm:prSet presAssocID="{6448E449-2D55-457B-9C37-7F859F72FF03}" presName="parTx" presStyleLbl="revTx" presStyleIdx="2" presStyleCnt="6">
        <dgm:presLayoutVars>
          <dgm:chMax val="0"/>
          <dgm:chPref val="0"/>
        </dgm:presLayoutVars>
      </dgm:prSet>
      <dgm:spPr/>
      <dgm:t>
        <a:bodyPr/>
        <a:lstStyle/>
        <a:p>
          <a:endParaRPr lang="en-US"/>
        </a:p>
      </dgm:t>
    </dgm:pt>
    <dgm:pt modelId="{2DBDE89D-0A90-40A6-BACA-2BB215F8E9FD}" type="pres">
      <dgm:prSet presAssocID="{6448E449-2D55-457B-9C37-7F859F72FF03}" presName="txSpace" presStyleCnt="0"/>
      <dgm:spPr/>
    </dgm:pt>
    <dgm:pt modelId="{F4D3C9CE-2E3A-41F1-BF6F-6CD7B5489AC9}" type="pres">
      <dgm:prSet presAssocID="{6448E449-2D55-457B-9C37-7F859F72FF03}" presName="desTx" presStyleLbl="revTx" presStyleIdx="3" presStyleCnt="6">
        <dgm:presLayoutVars/>
      </dgm:prSet>
      <dgm:spPr/>
      <dgm:t>
        <a:bodyPr/>
        <a:lstStyle/>
        <a:p>
          <a:endParaRPr lang="en-US"/>
        </a:p>
      </dgm:t>
    </dgm:pt>
    <dgm:pt modelId="{5DC73D25-CB25-4D27-9280-C3858EB9BE53}" type="pres">
      <dgm:prSet presAssocID="{F8540F2A-B114-4FBC-99D9-8113B0E2A2DB}" presName="sibTrans" presStyleCnt="0"/>
      <dgm:spPr/>
    </dgm:pt>
    <dgm:pt modelId="{F3BD7FFB-5080-4505-B756-6689454ED042}" type="pres">
      <dgm:prSet presAssocID="{C0BD678D-2A3F-40E3-8F51-75836E6BC662}" presName="compNode" presStyleCnt="0"/>
      <dgm:spPr/>
    </dgm:pt>
    <dgm:pt modelId="{8201B34C-97BF-4002-B7B5-7F352E944E42}" type="pres">
      <dgm:prSet presAssocID="{C0BD678D-2A3F-40E3-8F51-75836E6BC662}" presName="iconRect" presStyleLbl="node1" presStyleIdx="2" presStyleCnt="3"/>
      <dgm:spPr>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Books"/>
        </a:ext>
      </dgm:extLst>
    </dgm:pt>
    <dgm:pt modelId="{AD9F0FE0-F0DA-4915-A269-0249A18B306D}" type="pres">
      <dgm:prSet presAssocID="{C0BD678D-2A3F-40E3-8F51-75836E6BC662}" presName="iconSpace" presStyleCnt="0"/>
      <dgm:spPr/>
    </dgm:pt>
    <dgm:pt modelId="{448C260A-0C7D-43D4-8932-5AEE6A78B4D9}" type="pres">
      <dgm:prSet presAssocID="{C0BD678D-2A3F-40E3-8F51-75836E6BC662}" presName="parTx" presStyleLbl="revTx" presStyleIdx="4" presStyleCnt="6">
        <dgm:presLayoutVars>
          <dgm:chMax val="0"/>
          <dgm:chPref val="0"/>
        </dgm:presLayoutVars>
      </dgm:prSet>
      <dgm:spPr/>
      <dgm:t>
        <a:bodyPr/>
        <a:lstStyle/>
        <a:p>
          <a:endParaRPr lang="en-US"/>
        </a:p>
      </dgm:t>
    </dgm:pt>
    <dgm:pt modelId="{00B2F68A-4194-4308-A6EF-337CC3C8C315}" type="pres">
      <dgm:prSet presAssocID="{C0BD678D-2A3F-40E3-8F51-75836E6BC662}" presName="txSpace" presStyleCnt="0"/>
      <dgm:spPr/>
    </dgm:pt>
    <dgm:pt modelId="{3D7EDE6F-6E33-45CE-9B7F-10B8419B535F}" type="pres">
      <dgm:prSet presAssocID="{C0BD678D-2A3F-40E3-8F51-75836E6BC662}" presName="desTx" presStyleLbl="revTx" presStyleIdx="5" presStyleCnt="6">
        <dgm:presLayoutVars/>
      </dgm:prSet>
      <dgm:spPr/>
      <dgm:t>
        <a:bodyPr/>
        <a:lstStyle/>
        <a:p>
          <a:endParaRPr lang="en-US"/>
        </a:p>
      </dgm:t>
    </dgm:pt>
  </dgm:ptLst>
  <dgm:cxnLst>
    <dgm:cxn modelId="{6AF7A79A-B9DE-49C9-AF9B-B1BE30BE9D44}" type="presOf" srcId="{6448E449-2D55-457B-9C37-7F859F72FF03}" destId="{DA1AB866-367F-4244-B22E-B4FAC5496436}" srcOrd="0" destOrd="0" presId="urn:microsoft.com/office/officeart/2018/5/layout/CenteredIconLabelDescriptionList"/>
    <dgm:cxn modelId="{470238A4-FFC0-4EEC-B8E3-8FDDA871D338}" type="presOf" srcId="{C0BD678D-2A3F-40E3-8F51-75836E6BC662}" destId="{448C260A-0C7D-43D4-8932-5AEE6A78B4D9}" srcOrd="0" destOrd="0" presId="urn:microsoft.com/office/officeart/2018/5/layout/CenteredIconLabelDescriptionList"/>
    <dgm:cxn modelId="{E37836D0-217B-4B58-9743-7B2688254FF6}" srcId="{1AE6B21B-179D-49C5-8C4C-D5DF874FD190}" destId="{2FE1C6E0-5B02-4D85-AD28-B4A50C08F4F6}" srcOrd="0" destOrd="0" parTransId="{16FAEC10-B35F-4515-8728-31AB5BFA6F5A}" sibTransId="{2F637544-3E9E-4A2E-AEFD-7C35B22449AA}"/>
    <dgm:cxn modelId="{E04E5D04-5666-42F7-AE35-F84AA60BE432}" srcId="{C0BD678D-2A3F-40E3-8F51-75836E6BC662}" destId="{47FDB3BB-2FA5-45C7-9707-503D362174A8}" srcOrd="0" destOrd="0" parTransId="{AA277632-B3BE-499C-B33C-045B619B2914}" sibTransId="{E023FEE0-89BC-4419-8344-5A44DDAED9C0}"/>
    <dgm:cxn modelId="{ED1ADD3D-39D3-49C3-9F84-1861F61BFC0F}" type="presOf" srcId="{47FDB3BB-2FA5-45C7-9707-503D362174A8}" destId="{3D7EDE6F-6E33-45CE-9B7F-10B8419B535F}" srcOrd="0" destOrd="0" presId="urn:microsoft.com/office/officeart/2018/5/layout/CenteredIconLabelDescriptionList"/>
    <dgm:cxn modelId="{1C0E9E4B-865B-41EB-B6B6-D48535A87D53}" type="presOf" srcId="{1AE6B21B-179D-49C5-8C4C-D5DF874FD190}" destId="{E2343C9E-3AD5-4AD9-8621-43328A58935E}" srcOrd="0" destOrd="0" presId="urn:microsoft.com/office/officeart/2018/5/layout/CenteredIconLabelDescriptionList"/>
    <dgm:cxn modelId="{33A8461A-CD16-4DFB-BB00-EBFA7509F8E7}" srcId="{1AE6B21B-179D-49C5-8C4C-D5DF874FD190}" destId="{C0BD678D-2A3F-40E3-8F51-75836E6BC662}" srcOrd="2" destOrd="0" parTransId="{5426A45F-2915-40D1-AD7B-47FAAD19B2DD}" sibTransId="{E4BAD45C-5B20-4FFC-9DAA-607831F81D6B}"/>
    <dgm:cxn modelId="{E379961B-4B45-4DC9-9BE1-0FFF5C0CDEB9}" type="presOf" srcId="{8104A56D-A604-49FA-B985-6AE87AE85FA9}" destId="{F4D3C9CE-2E3A-41F1-BF6F-6CD7B5489AC9}" srcOrd="0" destOrd="0" presId="urn:microsoft.com/office/officeart/2018/5/layout/CenteredIconLabelDescriptionList"/>
    <dgm:cxn modelId="{A29E10D8-18FB-470B-9AF2-8BC94F233E6A}" srcId="{1AE6B21B-179D-49C5-8C4C-D5DF874FD190}" destId="{6448E449-2D55-457B-9C37-7F859F72FF03}" srcOrd="1" destOrd="0" parTransId="{5102CD6C-3107-4D03-9295-81EE243DB88C}" sibTransId="{F8540F2A-B114-4FBC-99D9-8113B0E2A2DB}"/>
    <dgm:cxn modelId="{CB4BDBD3-E94A-4CE6-A72C-D1E1B73C44FB}" type="presOf" srcId="{2FE1C6E0-5B02-4D85-AD28-B4A50C08F4F6}" destId="{7B104E14-8148-489B-8C20-85D24DC49A07}" srcOrd="0" destOrd="0" presId="urn:microsoft.com/office/officeart/2018/5/layout/CenteredIconLabelDescriptionList"/>
    <dgm:cxn modelId="{E8ABFC7F-23BE-433E-AE6D-31006E4E73D6}" srcId="{6448E449-2D55-457B-9C37-7F859F72FF03}" destId="{8104A56D-A604-49FA-B985-6AE87AE85FA9}" srcOrd="0" destOrd="0" parTransId="{5CC8F8FA-E069-4635-BC1F-DFA816C18BF1}" sibTransId="{1F147615-E1DF-47EB-8EEB-561080CC5AED}"/>
    <dgm:cxn modelId="{A8338DCC-E4C6-43F8-8D2C-51D33C99E4A0}" type="presParOf" srcId="{E2343C9E-3AD5-4AD9-8621-43328A58935E}" destId="{1E59E4AC-C951-48B7-8AEC-9A15E9B47D99}" srcOrd="0" destOrd="0" presId="urn:microsoft.com/office/officeart/2018/5/layout/CenteredIconLabelDescriptionList"/>
    <dgm:cxn modelId="{3DE81630-6B27-455F-B8FB-A31B0504C62B}" type="presParOf" srcId="{1E59E4AC-C951-48B7-8AEC-9A15E9B47D99}" destId="{C6864EA7-1B7B-4A54-8D2C-FE43572C85C0}" srcOrd="0" destOrd="0" presId="urn:microsoft.com/office/officeart/2018/5/layout/CenteredIconLabelDescriptionList"/>
    <dgm:cxn modelId="{E13A94F6-BB83-4E1D-9BE4-70CA39A99245}" type="presParOf" srcId="{1E59E4AC-C951-48B7-8AEC-9A15E9B47D99}" destId="{AE362B41-027E-4FBB-BEFE-40C53A020777}" srcOrd="1" destOrd="0" presId="urn:microsoft.com/office/officeart/2018/5/layout/CenteredIconLabelDescriptionList"/>
    <dgm:cxn modelId="{FA2B06F6-A28E-4E05-81CB-C46F1AC3F684}" type="presParOf" srcId="{1E59E4AC-C951-48B7-8AEC-9A15E9B47D99}" destId="{7B104E14-8148-489B-8C20-85D24DC49A07}" srcOrd="2" destOrd="0" presId="urn:microsoft.com/office/officeart/2018/5/layout/CenteredIconLabelDescriptionList"/>
    <dgm:cxn modelId="{E7C021CB-3ED2-4042-AB08-93CE4346A2EF}" type="presParOf" srcId="{1E59E4AC-C951-48B7-8AEC-9A15E9B47D99}" destId="{504E93AF-AB0B-4555-9ABB-B60402CC5612}" srcOrd="3" destOrd="0" presId="urn:microsoft.com/office/officeart/2018/5/layout/CenteredIconLabelDescriptionList"/>
    <dgm:cxn modelId="{001DD964-FF77-41F9-B655-F67D748B03E8}" type="presParOf" srcId="{1E59E4AC-C951-48B7-8AEC-9A15E9B47D99}" destId="{21CEA668-E8E1-4751-9B2D-E867657CE1C5}" srcOrd="4" destOrd="0" presId="urn:microsoft.com/office/officeart/2018/5/layout/CenteredIconLabelDescriptionList"/>
    <dgm:cxn modelId="{9E545BF0-FBD5-4DAA-8BB9-F26DBFB1086F}" type="presParOf" srcId="{E2343C9E-3AD5-4AD9-8621-43328A58935E}" destId="{580D7F1A-5C36-4FBA-99B5-FE6DD310B912}" srcOrd="1" destOrd="0" presId="urn:microsoft.com/office/officeart/2018/5/layout/CenteredIconLabelDescriptionList"/>
    <dgm:cxn modelId="{8AA446E2-254D-4EA8-AA38-9C5511B79C64}" type="presParOf" srcId="{E2343C9E-3AD5-4AD9-8621-43328A58935E}" destId="{909C1324-33E1-4C40-9541-6E4A960C3BA9}" srcOrd="2" destOrd="0" presId="urn:microsoft.com/office/officeart/2018/5/layout/CenteredIconLabelDescriptionList"/>
    <dgm:cxn modelId="{36881CB3-8FC5-46B2-9B49-1BC591AAF3FE}" type="presParOf" srcId="{909C1324-33E1-4C40-9541-6E4A960C3BA9}" destId="{9B78CB48-E513-463E-95D3-F46D861C3BF4}" srcOrd="0" destOrd="0" presId="urn:microsoft.com/office/officeart/2018/5/layout/CenteredIconLabelDescriptionList"/>
    <dgm:cxn modelId="{994C6A27-846B-467D-963F-F20FA6795ADB}" type="presParOf" srcId="{909C1324-33E1-4C40-9541-6E4A960C3BA9}" destId="{16EE78CB-0AD2-498E-AE7C-98D4F83D3738}" srcOrd="1" destOrd="0" presId="urn:microsoft.com/office/officeart/2018/5/layout/CenteredIconLabelDescriptionList"/>
    <dgm:cxn modelId="{88A3C931-3CF4-40CA-822D-67D76B217544}" type="presParOf" srcId="{909C1324-33E1-4C40-9541-6E4A960C3BA9}" destId="{DA1AB866-367F-4244-B22E-B4FAC5496436}" srcOrd="2" destOrd="0" presId="urn:microsoft.com/office/officeart/2018/5/layout/CenteredIconLabelDescriptionList"/>
    <dgm:cxn modelId="{C713A3A7-DE8B-43AD-BB81-310D248E7C8F}" type="presParOf" srcId="{909C1324-33E1-4C40-9541-6E4A960C3BA9}" destId="{2DBDE89D-0A90-40A6-BACA-2BB215F8E9FD}" srcOrd="3" destOrd="0" presId="urn:microsoft.com/office/officeart/2018/5/layout/CenteredIconLabelDescriptionList"/>
    <dgm:cxn modelId="{717078ED-4D14-4E07-B2F2-57F8FDA574F4}" type="presParOf" srcId="{909C1324-33E1-4C40-9541-6E4A960C3BA9}" destId="{F4D3C9CE-2E3A-41F1-BF6F-6CD7B5489AC9}" srcOrd="4" destOrd="0" presId="urn:microsoft.com/office/officeart/2018/5/layout/CenteredIconLabelDescriptionList"/>
    <dgm:cxn modelId="{15EC013A-87B3-4CFC-A9D7-1C829EC73F2D}" type="presParOf" srcId="{E2343C9E-3AD5-4AD9-8621-43328A58935E}" destId="{5DC73D25-CB25-4D27-9280-C3858EB9BE53}" srcOrd="3" destOrd="0" presId="urn:microsoft.com/office/officeart/2018/5/layout/CenteredIconLabelDescriptionList"/>
    <dgm:cxn modelId="{260DBDA3-58AA-46B8-AA06-A69FF993B292}" type="presParOf" srcId="{E2343C9E-3AD5-4AD9-8621-43328A58935E}" destId="{F3BD7FFB-5080-4505-B756-6689454ED042}" srcOrd="4" destOrd="0" presId="urn:microsoft.com/office/officeart/2018/5/layout/CenteredIconLabelDescriptionList"/>
    <dgm:cxn modelId="{ED11CEB1-144D-4DBD-9C52-52D34215137A}" type="presParOf" srcId="{F3BD7FFB-5080-4505-B756-6689454ED042}" destId="{8201B34C-97BF-4002-B7B5-7F352E944E42}" srcOrd="0" destOrd="0" presId="urn:microsoft.com/office/officeart/2018/5/layout/CenteredIconLabelDescriptionList"/>
    <dgm:cxn modelId="{92AD2B63-936A-4E2F-9F22-E247CE9C485C}" type="presParOf" srcId="{F3BD7FFB-5080-4505-B756-6689454ED042}" destId="{AD9F0FE0-F0DA-4915-A269-0249A18B306D}" srcOrd="1" destOrd="0" presId="urn:microsoft.com/office/officeart/2018/5/layout/CenteredIconLabelDescriptionList"/>
    <dgm:cxn modelId="{37D880EF-A0D4-4C59-8CDC-A2E58FF77248}" type="presParOf" srcId="{F3BD7FFB-5080-4505-B756-6689454ED042}" destId="{448C260A-0C7D-43D4-8932-5AEE6A78B4D9}" srcOrd="2" destOrd="0" presId="urn:microsoft.com/office/officeart/2018/5/layout/CenteredIconLabelDescriptionList"/>
    <dgm:cxn modelId="{B69F81CF-D7EB-446E-8FD3-9A2BF1E5CAC9}" type="presParOf" srcId="{F3BD7FFB-5080-4505-B756-6689454ED042}" destId="{00B2F68A-4194-4308-A6EF-337CC3C8C315}" srcOrd="3" destOrd="0" presId="urn:microsoft.com/office/officeart/2018/5/layout/CenteredIconLabelDescriptionList"/>
    <dgm:cxn modelId="{C64E7A7F-85B7-4307-8DF2-1A32C669D318}" type="presParOf" srcId="{F3BD7FFB-5080-4505-B756-6689454ED042}" destId="{3D7EDE6F-6E33-45CE-9B7F-10B8419B535F}"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8087A5-817D-CD46-AFBB-82952E753737}">
      <dsp:nvSpPr>
        <dsp:cNvPr id="0" name=""/>
        <dsp:cNvSpPr/>
      </dsp:nvSpPr>
      <dsp:spPr>
        <a:xfrm>
          <a:off x="0" y="26130"/>
          <a:ext cx="7012370" cy="2243474"/>
        </a:xfrm>
        <a:prstGeom prst="roundRect">
          <a:avLst/>
        </a:prstGeom>
        <a:solidFill>
          <a:schemeClr val="accent4">
            <a:lumMod val="50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4790" tIns="224790" rIns="224790" bIns="224790" numCol="1" spcCol="1270" anchor="ctr" anchorCtr="0">
          <a:noAutofit/>
        </a:bodyPr>
        <a:lstStyle/>
        <a:p>
          <a:pPr lvl="0" algn="l" defTabSz="2622550">
            <a:lnSpc>
              <a:spcPct val="90000"/>
            </a:lnSpc>
            <a:spcBef>
              <a:spcPct val="0"/>
            </a:spcBef>
            <a:spcAft>
              <a:spcPct val="35000"/>
            </a:spcAft>
          </a:pPr>
          <a:r>
            <a:rPr lang="en-US" sz="5900" kern="1200"/>
            <a:t>Congratulations!</a:t>
          </a:r>
        </a:p>
      </dsp:txBody>
      <dsp:txXfrm>
        <a:off x="109517" y="135647"/>
        <a:ext cx="6793336" cy="2024440"/>
      </dsp:txXfrm>
    </dsp:sp>
    <dsp:sp modelId="{38A754BF-0E25-3140-A5DC-BE7D7AD08D23}">
      <dsp:nvSpPr>
        <dsp:cNvPr id="0" name=""/>
        <dsp:cNvSpPr/>
      </dsp:nvSpPr>
      <dsp:spPr>
        <a:xfrm>
          <a:off x="0" y="2439525"/>
          <a:ext cx="7012370" cy="2243474"/>
        </a:xfrm>
        <a:prstGeom prst="roundRect">
          <a:avLst/>
        </a:prstGeom>
        <a:solidFill>
          <a:schemeClr val="bg1">
            <a:lumMod val="50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4790" tIns="224790" rIns="224790" bIns="224790" numCol="1" spcCol="1270" anchor="ctr" anchorCtr="0">
          <a:noAutofit/>
        </a:bodyPr>
        <a:lstStyle/>
        <a:p>
          <a:pPr lvl="0" algn="l" defTabSz="2622550">
            <a:lnSpc>
              <a:spcPct val="90000"/>
            </a:lnSpc>
            <a:spcBef>
              <a:spcPct val="0"/>
            </a:spcBef>
            <a:spcAft>
              <a:spcPct val="35000"/>
            </a:spcAft>
          </a:pPr>
          <a:r>
            <a:rPr lang="en-US" sz="5900" kern="1200" dirty="0"/>
            <a:t>Welcome to the next phase…</a:t>
          </a:r>
        </a:p>
      </dsp:txBody>
      <dsp:txXfrm>
        <a:off x="109517" y="2549042"/>
        <a:ext cx="6793336" cy="2024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BE2095-D56E-4865-AFFB-FD6A89F77F72}">
      <dsp:nvSpPr>
        <dsp:cNvPr id="0" name=""/>
        <dsp:cNvSpPr/>
      </dsp:nvSpPr>
      <dsp:spPr>
        <a:xfrm>
          <a:off x="235953" y="611220"/>
          <a:ext cx="915248" cy="91524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F42364-6C48-488B-BC3B-C9B59079FEFC}">
      <dsp:nvSpPr>
        <dsp:cNvPr id="0" name=""/>
        <dsp:cNvSpPr/>
      </dsp:nvSpPr>
      <dsp:spPr>
        <a:xfrm>
          <a:off x="428155" y="803422"/>
          <a:ext cx="530843" cy="530843"/>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64BE64B-3A8E-49C7-816B-A15D14CF611B}">
      <dsp:nvSpPr>
        <dsp:cNvPr id="0" name=""/>
        <dsp:cNvSpPr/>
      </dsp:nvSpPr>
      <dsp:spPr>
        <a:xfrm>
          <a:off x="1347326" y="611220"/>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1244600">
            <a:lnSpc>
              <a:spcPct val="100000"/>
            </a:lnSpc>
            <a:spcBef>
              <a:spcPct val="0"/>
            </a:spcBef>
            <a:spcAft>
              <a:spcPct val="35000"/>
            </a:spcAft>
          </a:pPr>
          <a:r>
            <a:rPr lang="en-US" sz="2800" kern="1200"/>
            <a:t>Non-linear progression to degree</a:t>
          </a:r>
        </a:p>
      </dsp:txBody>
      <dsp:txXfrm>
        <a:off x="1347326" y="611220"/>
        <a:ext cx="2157370" cy="915248"/>
      </dsp:txXfrm>
    </dsp:sp>
    <dsp:sp modelId="{0B7A5DFA-B552-45C7-ADF7-FD0B4A84D735}">
      <dsp:nvSpPr>
        <dsp:cNvPr id="0" name=""/>
        <dsp:cNvSpPr/>
      </dsp:nvSpPr>
      <dsp:spPr>
        <a:xfrm>
          <a:off x="3880603" y="611220"/>
          <a:ext cx="915248" cy="91524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611A5B-6D66-4586-B888-F302CFA326A6}">
      <dsp:nvSpPr>
        <dsp:cNvPr id="0" name=""/>
        <dsp:cNvSpPr/>
      </dsp:nvSpPr>
      <dsp:spPr>
        <a:xfrm>
          <a:off x="4072805" y="803422"/>
          <a:ext cx="530843" cy="530843"/>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A434C51-4123-447C-AF33-E531225474CF}">
      <dsp:nvSpPr>
        <dsp:cNvPr id="0" name=""/>
        <dsp:cNvSpPr/>
      </dsp:nvSpPr>
      <dsp:spPr>
        <a:xfrm>
          <a:off x="4991975" y="611220"/>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1244600">
            <a:lnSpc>
              <a:spcPct val="100000"/>
            </a:lnSpc>
            <a:spcBef>
              <a:spcPct val="0"/>
            </a:spcBef>
            <a:spcAft>
              <a:spcPct val="35000"/>
            </a:spcAft>
          </a:pPr>
          <a:r>
            <a:rPr lang="en-US" sz="2800" kern="1200"/>
            <a:t>Problem solving vs information acquisition</a:t>
          </a:r>
        </a:p>
      </dsp:txBody>
      <dsp:txXfrm>
        <a:off x="4991975" y="611220"/>
        <a:ext cx="2157370" cy="915248"/>
      </dsp:txXfrm>
    </dsp:sp>
    <dsp:sp modelId="{79D8A79D-8563-45AF-A919-7985A10D1914}">
      <dsp:nvSpPr>
        <dsp:cNvPr id="0" name=""/>
        <dsp:cNvSpPr/>
      </dsp:nvSpPr>
      <dsp:spPr>
        <a:xfrm>
          <a:off x="7525252" y="611220"/>
          <a:ext cx="915248" cy="91524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96C82F-203D-4C49-8039-F3BA3BE09EB7}">
      <dsp:nvSpPr>
        <dsp:cNvPr id="0" name=""/>
        <dsp:cNvSpPr/>
      </dsp:nvSpPr>
      <dsp:spPr>
        <a:xfrm>
          <a:off x="7717454" y="803422"/>
          <a:ext cx="530843" cy="530843"/>
        </a:xfrm>
        <a:prstGeom prst="rect">
          <a:avLst/>
        </a:prstGeom>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2397CB2-BDC6-478E-A740-CB26AC7A8417}">
      <dsp:nvSpPr>
        <dsp:cNvPr id="0" name=""/>
        <dsp:cNvSpPr/>
      </dsp:nvSpPr>
      <dsp:spPr>
        <a:xfrm>
          <a:off x="8636625" y="611220"/>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1244600">
            <a:lnSpc>
              <a:spcPct val="100000"/>
            </a:lnSpc>
            <a:spcBef>
              <a:spcPct val="0"/>
            </a:spcBef>
            <a:spcAft>
              <a:spcPct val="35000"/>
            </a:spcAft>
          </a:pPr>
          <a:r>
            <a:rPr lang="en-US" sz="2800" kern="1200"/>
            <a:t>Active vs Passive listening</a:t>
          </a:r>
        </a:p>
      </dsp:txBody>
      <dsp:txXfrm>
        <a:off x="8636625" y="611220"/>
        <a:ext cx="2157370" cy="915248"/>
      </dsp:txXfrm>
    </dsp:sp>
    <dsp:sp modelId="{72D14D9B-A987-412D-9346-4107BFE828C1}">
      <dsp:nvSpPr>
        <dsp:cNvPr id="0" name=""/>
        <dsp:cNvSpPr/>
      </dsp:nvSpPr>
      <dsp:spPr>
        <a:xfrm>
          <a:off x="235953" y="2151769"/>
          <a:ext cx="915248" cy="91524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581669-4C48-4E45-BB6C-E139FF17E299}">
      <dsp:nvSpPr>
        <dsp:cNvPr id="0" name=""/>
        <dsp:cNvSpPr/>
      </dsp:nvSpPr>
      <dsp:spPr>
        <a:xfrm>
          <a:off x="428155" y="2343971"/>
          <a:ext cx="530843" cy="530843"/>
        </a:xfrm>
        <a:prstGeom prst="rect">
          <a:avLst/>
        </a:prstGeom>
        <a:blipFill>
          <a:blip xmlns:r="http://schemas.openxmlformats.org/officeDocument/2006/relationships" r:embed="rId7" cstate="email">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5CB335B-AB51-42F2-AA08-56224A7DA9FD}">
      <dsp:nvSpPr>
        <dsp:cNvPr id="0" name=""/>
        <dsp:cNvSpPr/>
      </dsp:nvSpPr>
      <dsp:spPr>
        <a:xfrm>
          <a:off x="1347326" y="2151769"/>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1244600">
            <a:lnSpc>
              <a:spcPct val="100000"/>
            </a:lnSpc>
            <a:spcBef>
              <a:spcPct val="0"/>
            </a:spcBef>
            <a:spcAft>
              <a:spcPct val="35000"/>
            </a:spcAft>
          </a:pPr>
          <a:r>
            <a:rPr lang="en-US" sz="2800" kern="1200"/>
            <a:t>Interactive learning</a:t>
          </a:r>
        </a:p>
      </dsp:txBody>
      <dsp:txXfrm>
        <a:off x="1347326" y="2151769"/>
        <a:ext cx="2157370" cy="915248"/>
      </dsp:txXfrm>
    </dsp:sp>
    <dsp:sp modelId="{0C4434AB-EA29-4F54-A001-58D430F7BA5E}">
      <dsp:nvSpPr>
        <dsp:cNvPr id="0" name=""/>
        <dsp:cNvSpPr/>
      </dsp:nvSpPr>
      <dsp:spPr>
        <a:xfrm>
          <a:off x="3880603" y="2151769"/>
          <a:ext cx="915248" cy="915248"/>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985972-8286-4A54-AADE-0519A6BAFC5F}">
      <dsp:nvSpPr>
        <dsp:cNvPr id="0" name=""/>
        <dsp:cNvSpPr/>
      </dsp:nvSpPr>
      <dsp:spPr>
        <a:xfrm>
          <a:off x="4072805" y="2343971"/>
          <a:ext cx="530843" cy="530843"/>
        </a:xfrm>
        <a:prstGeom prst="rect">
          <a:avLst/>
        </a:prstGeom>
        <a:blipFill>
          <a:blip xmlns:r="http://schemas.openxmlformats.org/officeDocument/2006/relationships" r:embed="rId9" cstate="email">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019DF1E-7931-4ACC-BA9A-5C831FC9E534}">
      <dsp:nvSpPr>
        <dsp:cNvPr id="0" name=""/>
        <dsp:cNvSpPr/>
      </dsp:nvSpPr>
      <dsp:spPr>
        <a:xfrm>
          <a:off x="4991975" y="2151769"/>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1244600">
            <a:lnSpc>
              <a:spcPct val="100000"/>
            </a:lnSpc>
            <a:spcBef>
              <a:spcPct val="0"/>
            </a:spcBef>
            <a:spcAft>
              <a:spcPct val="35000"/>
            </a:spcAft>
          </a:pPr>
          <a:r>
            <a:rPr lang="en-US" sz="2800" kern="1200"/>
            <a:t>Ask Questions</a:t>
          </a:r>
        </a:p>
      </dsp:txBody>
      <dsp:txXfrm>
        <a:off x="4991975" y="2151769"/>
        <a:ext cx="2157370" cy="915248"/>
      </dsp:txXfrm>
    </dsp:sp>
    <dsp:sp modelId="{87123B4F-B64E-4B52-ABF8-DE7F1361AF1B}">
      <dsp:nvSpPr>
        <dsp:cNvPr id="0" name=""/>
        <dsp:cNvSpPr/>
      </dsp:nvSpPr>
      <dsp:spPr>
        <a:xfrm>
          <a:off x="7525252" y="2151769"/>
          <a:ext cx="915248" cy="91524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20A480-138C-487C-B28D-7C14D7EB14BB}">
      <dsp:nvSpPr>
        <dsp:cNvPr id="0" name=""/>
        <dsp:cNvSpPr/>
      </dsp:nvSpPr>
      <dsp:spPr>
        <a:xfrm>
          <a:off x="7717454" y="2343971"/>
          <a:ext cx="530843" cy="530843"/>
        </a:xfrm>
        <a:prstGeom prst="rect">
          <a:avLst/>
        </a:prstGeom>
        <a:blipFill>
          <a:blip xmlns:r="http://schemas.openxmlformats.org/officeDocument/2006/relationships" r:embed="rId11" cstate="email">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0CF0BE4-5955-48E6-A363-4A3033CB56D9}">
      <dsp:nvSpPr>
        <dsp:cNvPr id="0" name=""/>
        <dsp:cNvSpPr/>
      </dsp:nvSpPr>
      <dsp:spPr>
        <a:xfrm>
          <a:off x="8636625" y="2151769"/>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1244600">
            <a:lnSpc>
              <a:spcPct val="100000"/>
            </a:lnSpc>
            <a:spcBef>
              <a:spcPct val="0"/>
            </a:spcBef>
            <a:spcAft>
              <a:spcPct val="35000"/>
            </a:spcAft>
          </a:pPr>
          <a:r>
            <a:rPr lang="en-US" sz="2800" kern="1200" dirty="0"/>
            <a:t>Prepare to experience failure</a:t>
          </a:r>
        </a:p>
      </dsp:txBody>
      <dsp:txXfrm>
        <a:off x="8636625" y="2151769"/>
        <a:ext cx="2157370" cy="9152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2D563E-07FE-4F55-8D62-CB638C8A2729}">
      <dsp:nvSpPr>
        <dsp:cNvPr id="0" name=""/>
        <dsp:cNvSpPr/>
      </dsp:nvSpPr>
      <dsp:spPr>
        <a:xfrm>
          <a:off x="2301974" y="39118"/>
          <a:ext cx="2196000" cy="2196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6EE4B6-8386-4810-8441-CE66C9A2BF42}">
      <dsp:nvSpPr>
        <dsp:cNvPr id="0" name=""/>
        <dsp:cNvSpPr/>
      </dsp:nvSpPr>
      <dsp:spPr>
        <a:xfrm>
          <a:off x="2769974" y="507119"/>
          <a:ext cx="1260000" cy="1260000"/>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B9E7FD4-6549-4074-BE7A-D8164194E189}">
      <dsp:nvSpPr>
        <dsp:cNvPr id="0" name=""/>
        <dsp:cNvSpPr/>
      </dsp:nvSpPr>
      <dsp:spPr>
        <a:xfrm>
          <a:off x="1599974" y="291911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44550">
            <a:lnSpc>
              <a:spcPct val="90000"/>
            </a:lnSpc>
            <a:spcBef>
              <a:spcPct val="0"/>
            </a:spcBef>
            <a:spcAft>
              <a:spcPct val="35000"/>
            </a:spcAft>
            <a:defRPr cap="all"/>
          </a:pPr>
          <a:r>
            <a:rPr lang="en-US" sz="1900" kern="1200"/>
            <a:t>View repeated information in a new light</a:t>
          </a:r>
        </a:p>
      </dsp:txBody>
      <dsp:txXfrm>
        <a:off x="1599974" y="2919119"/>
        <a:ext cx="3600000" cy="720000"/>
      </dsp:txXfrm>
    </dsp:sp>
    <dsp:sp modelId="{753C4AC2-17FE-45B5-A45D-25DD1312FFCC}">
      <dsp:nvSpPr>
        <dsp:cNvPr id="0" name=""/>
        <dsp:cNvSpPr/>
      </dsp:nvSpPr>
      <dsp:spPr>
        <a:xfrm>
          <a:off x="6531975" y="39118"/>
          <a:ext cx="2196000" cy="2196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F84E43-CEAA-4A9C-8442-E4A564E27D2E}">
      <dsp:nvSpPr>
        <dsp:cNvPr id="0" name=""/>
        <dsp:cNvSpPr/>
      </dsp:nvSpPr>
      <dsp:spPr>
        <a:xfrm>
          <a:off x="6999975" y="507119"/>
          <a:ext cx="1260000" cy="1260000"/>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205CEDC-A019-4034-83D2-6F8EF1986375}">
      <dsp:nvSpPr>
        <dsp:cNvPr id="0" name=""/>
        <dsp:cNvSpPr/>
      </dsp:nvSpPr>
      <dsp:spPr>
        <a:xfrm>
          <a:off x="5829975" y="291911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44550">
            <a:lnSpc>
              <a:spcPct val="90000"/>
            </a:lnSpc>
            <a:spcBef>
              <a:spcPct val="0"/>
            </a:spcBef>
            <a:spcAft>
              <a:spcPct val="35000"/>
            </a:spcAft>
            <a:defRPr cap="all"/>
          </a:pPr>
          <a:r>
            <a:rPr lang="en-US" sz="1900" kern="1200"/>
            <a:t>Embrace the challenges</a:t>
          </a:r>
        </a:p>
      </dsp:txBody>
      <dsp:txXfrm>
        <a:off x="5829975" y="2919119"/>
        <a:ext cx="360000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26869-6D0A-43BD-84E5-FB245F5F2EC6}">
      <dsp:nvSpPr>
        <dsp:cNvPr id="0" name=""/>
        <dsp:cNvSpPr/>
      </dsp:nvSpPr>
      <dsp:spPr>
        <a:xfrm>
          <a:off x="2224191" y="47203"/>
          <a:ext cx="1510523" cy="1474462"/>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D7C1FB2-62B1-4F10-910D-E2ABCA84CBFA}">
      <dsp:nvSpPr>
        <dsp:cNvPr id="0" name=""/>
        <dsp:cNvSpPr/>
      </dsp:nvSpPr>
      <dsp:spPr>
        <a:xfrm>
          <a:off x="821562" y="1687647"/>
          <a:ext cx="4315781" cy="631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111250">
            <a:lnSpc>
              <a:spcPct val="90000"/>
            </a:lnSpc>
            <a:spcBef>
              <a:spcPct val="0"/>
            </a:spcBef>
            <a:spcAft>
              <a:spcPct val="35000"/>
            </a:spcAft>
            <a:defRPr b="1"/>
          </a:pPr>
          <a:r>
            <a:rPr lang="en-US" sz="2500" kern="1200"/>
            <a:t>Manage your time effectively</a:t>
          </a:r>
        </a:p>
      </dsp:txBody>
      <dsp:txXfrm>
        <a:off x="821562" y="1687647"/>
        <a:ext cx="4315781" cy="631912"/>
      </dsp:txXfrm>
    </dsp:sp>
    <dsp:sp modelId="{25E35923-75B8-4B31-ACD5-D5960761FDB8}">
      <dsp:nvSpPr>
        <dsp:cNvPr id="0" name=""/>
        <dsp:cNvSpPr/>
      </dsp:nvSpPr>
      <dsp:spPr>
        <a:xfrm>
          <a:off x="821562" y="2396761"/>
          <a:ext cx="4315781" cy="1510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66800">
            <a:lnSpc>
              <a:spcPct val="90000"/>
            </a:lnSpc>
            <a:spcBef>
              <a:spcPct val="0"/>
            </a:spcBef>
            <a:spcAft>
              <a:spcPct val="35000"/>
            </a:spcAft>
          </a:pPr>
          <a:r>
            <a:rPr lang="en-US" sz="2400" kern="1200" dirty="0"/>
            <a:t>Course work</a:t>
          </a:r>
        </a:p>
        <a:p>
          <a:pPr lvl="0" algn="ctr" defTabSz="1066800">
            <a:lnSpc>
              <a:spcPct val="90000"/>
            </a:lnSpc>
            <a:spcBef>
              <a:spcPct val="0"/>
            </a:spcBef>
            <a:spcAft>
              <a:spcPct val="35000"/>
            </a:spcAft>
          </a:pPr>
          <a:r>
            <a:rPr lang="en-US" sz="2400" kern="1200" dirty="0"/>
            <a:t>Lab work</a:t>
          </a:r>
        </a:p>
      </dsp:txBody>
      <dsp:txXfrm>
        <a:off x="821562" y="2396761"/>
        <a:ext cx="4315781" cy="1510498"/>
      </dsp:txXfrm>
    </dsp:sp>
    <dsp:sp modelId="{CCBCBB71-1D51-40CD-B84D-9320AA007480}">
      <dsp:nvSpPr>
        <dsp:cNvPr id="0" name=""/>
        <dsp:cNvSpPr/>
      </dsp:nvSpPr>
      <dsp:spPr>
        <a:xfrm>
          <a:off x="7295234" y="47203"/>
          <a:ext cx="1510523" cy="1474462"/>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6B3943D-23DD-4185-8684-2CE1E7D8D9D4}">
      <dsp:nvSpPr>
        <dsp:cNvPr id="0" name=""/>
        <dsp:cNvSpPr/>
      </dsp:nvSpPr>
      <dsp:spPr>
        <a:xfrm>
          <a:off x="5892605" y="1687647"/>
          <a:ext cx="4315781" cy="631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111250">
            <a:lnSpc>
              <a:spcPct val="90000"/>
            </a:lnSpc>
            <a:spcBef>
              <a:spcPct val="0"/>
            </a:spcBef>
            <a:spcAft>
              <a:spcPct val="35000"/>
            </a:spcAft>
            <a:defRPr b="1"/>
          </a:pPr>
          <a:r>
            <a:rPr lang="en-US" sz="2500" kern="1200"/>
            <a:t>Get to know your colleagues</a:t>
          </a:r>
        </a:p>
      </dsp:txBody>
      <dsp:txXfrm>
        <a:off x="5892605" y="1687647"/>
        <a:ext cx="4315781" cy="631912"/>
      </dsp:txXfrm>
    </dsp:sp>
    <dsp:sp modelId="{0EF1B9B7-B28C-4DDA-858D-C10110E2E7BD}">
      <dsp:nvSpPr>
        <dsp:cNvPr id="0" name=""/>
        <dsp:cNvSpPr/>
      </dsp:nvSpPr>
      <dsp:spPr>
        <a:xfrm>
          <a:off x="5892605" y="2396761"/>
          <a:ext cx="4315781" cy="1510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66800">
            <a:lnSpc>
              <a:spcPct val="90000"/>
            </a:lnSpc>
            <a:spcBef>
              <a:spcPct val="0"/>
            </a:spcBef>
            <a:spcAft>
              <a:spcPct val="35000"/>
            </a:spcAft>
          </a:pPr>
          <a:r>
            <a:rPr lang="en-US" sz="2400" kern="1200"/>
            <a:t>Fellow students</a:t>
          </a:r>
        </a:p>
        <a:p>
          <a:pPr lvl="0" algn="ctr" defTabSz="1066800">
            <a:lnSpc>
              <a:spcPct val="90000"/>
            </a:lnSpc>
            <a:spcBef>
              <a:spcPct val="0"/>
            </a:spcBef>
            <a:spcAft>
              <a:spcPct val="35000"/>
            </a:spcAft>
          </a:pPr>
          <a:r>
            <a:rPr lang="en-US" sz="2400" kern="1200" dirty="0"/>
            <a:t>Faculty</a:t>
          </a:r>
        </a:p>
        <a:p>
          <a:pPr lvl="0" algn="ctr" defTabSz="1066800">
            <a:lnSpc>
              <a:spcPct val="90000"/>
            </a:lnSpc>
            <a:spcBef>
              <a:spcPct val="0"/>
            </a:spcBef>
            <a:spcAft>
              <a:spcPct val="35000"/>
            </a:spcAft>
          </a:pPr>
          <a:r>
            <a:rPr lang="en-US" sz="2400" kern="1200"/>
            <a:t>Laboratory members</a:t>
          </a:r>
        </a:p>
        <a:p>
          <a:pPr lvl="0" algn="ctr" defTabSz="1066800">
            <a:lnSpc>
              <a:spcPct val="90000"/>
            </a:lnSpc>
            <a:spcBef>
              <a:spcPct val="0"/>
            </a:spcBef>
            <a:spcAft>
              <a:spcPct val="35000"/>
            </a:spcAft>
          </a:pPr>
          <a:r>
            <a:rPr lang="en-US" sz="2400" kern="1200" dirty="0"/>
            <a:t>BGS and Graduate Program Staff</a:t>
          </a:r>
        </a:p>
      </dsp:txBody>
      <dsp:txXfrm>
        <a:off x="5892605" y="2396761"/>
        <a:ext cx="4315781" cy="15104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9C1937-009B-4B02-82CA-826A3376521D}">
      <dsp:nvSpPr>
        <dsp:cNvPr id="0" name=""/>
        <dsp:cNvSpPr/>
      </dsp:nvSpPr>
      <dsp:spPr>
        <a:xfrm>
          <a:off x="0" y="3591"/>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94730D-36B4-429C-BC12-023F5048BEC8}">
      <dsp:nvSpPr>
        <dsp:cNvPr id="0" name=""/>
        <dsp:cNvSpPr/>
      </dsp:nvSpPr>
      <dsp:spPr>
        <a:xfrm>
          <a:off x="114432" y="88706"/>
          <a:ext cx="208261" cy="208058"/>
        </a:xfrm>
        <a:prstGeom prst="rect">
          <a:avLst/>
        </a:prstGeom>
        <a:blipFill>
          <a:blip xmlns:r="http://schemas.openxmlformats.org/officeDocument/2006/relationships" r:embed="rId1">
            <a:extLst>
              <a:ext uri="{96DAC541-7B7A-43D3-8B79-37D633B846F1}">
                <asvg:svgBlip xmlns:asvg="http://schemas.microsoft.com/office/drawing/2016/SVG/main" xmlns="" r:embed="rId3"/>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D3EA6B0-1AAF-442C-9E38-A083D64ED5A4}">
      <dsp:nvSpPr>
        <dsp:cNvPr id="0" name=""/>
        <dsp:cNvSpPr/>
      </dsp:nvSpPr>
      <dsp:spPr>
        <a:xfrm>
          <a:off x="437126" y="3591"/>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lvl="0" algn="l" defTabSz="1066800">
            <a:lnSpc>
              <a:spcPct val="100000"/>
            </a:lnSpc>
            <a:spcBef>
              <a:spcPct val="0"/>
            </a:spcBef>
            <a:spcAft>
              <a:spcPct val="35000"/>
            </a:spcAft>
          </a:pPr>
          <a:r>
            <a:rPr lang="en-US" sz="2400" kern="1200" dirty="0"/>
            <a:t>COVID19 Penn Campus Compact</a:t>
          </a:r>
        </a:p>
      </dsp:txBody>
      <dsp:txXfrm>
        <a:off x="437126" y="3591"/>
        <a:ext cx="6525594" cy="602896"/>
      </dsp:txXfrm>
    </dsp:sp>
    <dsp:sp modelId="{A3DC5201-F6E9-5440-8E25-2B9A81D46030}">
      <dsp:nvSpPr>
        <dsp:cNvPr id="0" name=""/>
        <dsp:cNvSpPr/>
      </dsp:nvSpPr>
      <dsp:spPr>
        <a:xfrm>
          <a:off x="0" y="757212"/>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DF2740-1BFB-1C41-8431-6A7E20EA20E3}">
      <dsp:nvSpPr>
        <dsp:cNvPr id="0" name=""/>
        <dsp:cNvSpPr/>
      </dsp:nvSpPr>
      <dsp:spPr>
        <a:xfrm>
          <a:off x="114432" y="842327"/>
          <a:ext cx="208261" cy="208058"/>
        </a:xfrm>
        <a:prstGeom prst="rect">
          <a:avLst/>
        </a:prstGeom>
        <a:blipFill>
          <a:blip xmlns:r="http://schemas.openxmlformats.org/officeDocument/2006/relationships" r:embed="rId4" cstate="email">
            <a:extLst>
              <a:ext uri="{28A0092B-C50C-407E-A947-70E740481C1C}">
                <a14:useLocalDpi xmlns:a14="http://schemas.microsoft.com/office/drawing/2010/main" val="0"/>
              </a:ext>
            </a:extLst>
          </a:blip>
          <a:srcRect/>
          <a:stretch>
            <a:fillRect/>
          </a:stretch>
        </a:blip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9A2BF3-E985-6246-B91E-65AAD4AF519F}">
      <dsp:nvSpPr>
        <dsp:cNvPr id="0" name=""/>
        <dsp:cNvSpPr/>
      </dsp:nvSpPr>
      <dsp:spPr>
        <a:xfrm>
          <a:off x="437126" y="757212"/>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lvl="0" algn="l" defTabSz="1066800">
            <a:lnSpc>
              <a:spcPct val="100000"/>
            </a:lnSpc>
            <a:spcBef>
              <a:spcPct val="0"/>
            </a:spcBef>
            <a:spcAft>
              <a:spcPct val="35000"/>
            </a:spcAft>
          </a:pPr>
          <a:r>
            <a:rPr lang="en-US" sz="2400" kern="1200"/>
            <a:t>Responsible </a:t>
          </a:r>
          <a:r>
            <a:rPr lang="en-US" sz="2400" kern="1200" dirty="0"/>
            <a:t>Conduct of Research: </a:t>
          </a:r>
          <a:r>
            <a:rPr lang="en-US" sz="2400" b="1" kern="1200" dirty="0"/>
            <a:t>Continually</a:t>
          </a:r>
          <a:r>
            <a:rPr lang="en-US" sz="2400" kern="1200" dirty="0"/>
            <a:t> </a:t>
          </a:r>
        </a:p>
      </dsp:txBody>
      <dsp:txXfrm>
        <a:off x="437126" y="757212"/>
        <a:ext cx="6525594" cy="602896"/>
      </dsp:txXfrm>
    </dsp:sp>
    <dsp:sp modelId="{90C69C31-758F-4C30-BDE0-7B0053C52094}">
      <dsp:nvSpPr>
        <dsp:cNvPr id="0" name=""/>
        <dsp:cNvSpPr/>
      </dsp:nvSpPr>
      <dsp:spPr>
        <a:xfrm>
          <a:off x="0" y="1510833"/>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AC703E-1780-4616-BE10-4E96A4E12D36}">
      <dsp:nvSpPr>
        <dsp:cNvPr id="0" name=""/>
        <dsp:cNvSpPr/>
      </dsp:nvSpPr>
      <dsp:spPr>
        <a:xfrm>
          <a:off x="114432" y="1595948"/>
          <a:ext cx="208261" cy="208058"/>
        </a:xfrm>
        <a:prstGeom prst="rect">
          <a:avLst/>
        </a:prstGeom>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003DB0C-35D3-4090-A618-B0F697F95FED}">
      <dsp:nvSpPr>
        <dsp:cNvPr id="0" name=""/>
        <dsp:cNvSpPr/>
      </dsp:nvSpPr>
      <dsp:spPr>
        <a:xfrm>
          <a:off x="437126" y="1510833"/>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lvl="0" algn="l" defTabSz="1066800">
            <a:lnSpc>
              <a:spcPct val="100000"/>
            </a:lnSpc>
            <a:spcBef>
              <a:spcPct val="0"/>
            </a:spcBef>
            <a:spcAft>
              <a:spcPct val="35000"/>
            </a:spcAft>
          </a:pPr>
          <a:r>
            <a:rPr lang="en-US" sz="2400" kern="1200" dirty="0"/>
            <a:t>Scientific Rigor and Reproducibility:  </a:t>
          </a:r>
          <a:r>
            <a:rPr lang="en-US" sz="2400" b="1" kern="1200" dirty="0"/>
            <a:t>Continually</a:t>
          </a:r>
          <a:endParaRPr lang="en-US" sz="2400" kern="1200" dirty="0"/>
        </a:p>
      </dsp:txBody>
      <dsp:txXfrm>
        <a:off x="437126" y="1510833"/>
        <a:ext cx="6525594" cy="602896"/>
      </dsp:txXfrm>
    </dsp:sp>
    <dsp:sp modelId="{75B5FA66-7011-4421-B8C7-246E7ABBABA5}">
      <dsp:nvSpPr>
        <dsp:cNvPr id="0" name=""/>
        <dsp:cNvSpPr/>
      </dsp:nvSpPr>
      <dsp:spPr>
        <a:xfrm>
          <a:off x="0" y="2264454"/>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13D7C0-352D-4189-ACDC-6E06051C3A17}">
      <dsp:nvSpPr>
        <dsp:cNvPr id="0" name=""/>
        <dsp:cNvSpPr/>
      </dsp:nvSpPr>
      <dsp:spPr>
        <a:xfrm>
          <a:off x="114432" y="2349569"/>
          <a:ext cx="208261" cy="208058"/>
        </a:xfrm>
        <a:prstGeom prst="rect">
          <a:avLst/>
        </a:prstGeom>
        <a:blipFill>
          <a:blip xmlns:r="http://schemas.openxmlformats.org/officeDocument/2006/relationships" r:embed="rId7" cstate="email">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50B8362-4F07-49AB-85BF-44A1BBCA1DF5}">
      <dsp:nvSpPr>
        <dsp:cNvPr id="0" name=""/>
        <dsp:cNvSpPr/>
      </dsp:nvSpPr>
      <dsp:spPr>
        <a:xfrm>
          <a:off x="437126" y="2264454"/>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lvl="0" algn="l" defTabSz="1066800">
            <a:lnSpc>
              <a:spcPct val="100000"/>
            </a:lnSpc>
            <a:spcBef>
              <a:spcPct val="0"/>
            </a:spcBef>
            <a:spcAft>
              <a:spcPct val="35000"/>
            </a:spcAft>
          </a:pPr>
          <a:r>
            <a:rPr lang="en-US" sz="2400" kern="1200" dirty="0"/>
            <a:t>Laboratory safety: </a:t>
          </a:r>
          <a:r>
            <a:rPr lang="en-US" sz="2400" b="1" kern="1200" dirty="0"/>
            <a:t>EHRS Training </a:t>
          </a:r>
          <a:endParaRPr lang="en-US" sz="2400" kern="1200" dirty="0"/>
        </a:p>
      </dsp:txBody>
      <dsp:txXfrm>
        <a:off x="437126" y="2264454"/>
        <a:ext cx="6525594" cy="602896"/>
      </dsp:txXfrm>
    </dsp:sp>
    <dsp:sp modelId="{A3F6A362-1694-4201-B461-AEEA7E95F584}">
      <dsp:nvSpPr>
        <dsp:cNvPr id="0" name=""/>
        <dsp:cNvSpPr/>
      </dsp:nvSpPr>
      <dsp:spPr>
        <a:xfrm>
          <a:off x="0" y="3018075"/>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D62694-EC75-4B8C-ABA0-3EE09F1C87AA}">
      <dsp:nvSpPr>
        <dsp:cNvPr id="0" name=""/>
        <dsp:cNvSpPr/>
      </dsp:nvSpPr>
      <dsp:spPr>
        <a:xfrm>
          <a:off x="114432" y="3103189"/>
          <a:ext cx="208261" cy="208058"/>
        </a:xfrm>
        <a:prstGeom prst="rect">
          <a:avLst/>
        </a:prstGeom>
        <a:blipFill>
          <a:blip xmlns:r="http://schemas.openxmlformats.org/officeDocument/2006/relationships" r:embed="rId9" cstate="email">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B6FBE6E-EB63-44B7-8DA8-952242605088}">
      <dsp:nvSpPr>
        <dsp:cNvPr id="0" name=""/>
        <dsp:cNvSpPr/>
      </dsp:nvSpPr>
      <dsp:spPr>
        <a:xfrm>
          <a:off x="437126" y="3018075"/>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lvl="0" algn="l" defTabSz="1066800">
            <a:lnSpc>
              <a:spcPct val="100000"/>
            </a:lnSpc>
            <a:spcBef>
              <a:spcPct val="0"/>
            </a:spcBef>
            <a:spcAft>
              <a:spcPct val="35000"/>
            </a:spcAft>
          </a:pPr>
          <a:r>
            <a:rPr lang="en-US" sz="2400" kern="1200" dirty="0"/>
            <a:t>HIPPA (Health Insurance Portability and Accountability Act): </a:t>
          </a:r>
          <a:r>
            <a:rPr lang="en-US" sz="2400" b="1" kern="1200" dirty="0"/>
            <a:t>Online- ASAP</a:t>
          </a:r>
          <a:endParaRPr lang="en-US" sz="2400" kern="1200" dirty="0"/>
        </a:p>
      </dsp:txBody>
      <dsp:txXfrm>
        <a:off x="437126" y="3018075"/>
        <a:ext cx="6525594" cy="602896"/>
      </dsp:txXfrm>
    </dsp:sp>
    <dsp:sp modelId="{DE4D6178-8A60-47EA-97B6-2F1B9020A380}">
      <dsp:nvSpPr>
        <dsp:cNvPr id="0" name=""/>
        <dsp:cNvSpPr/>
      </dsp:nvSpPr>
      <dsp:spPr>
        <a:xfrm>
          <a:off x="0" y="3771695"/>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944A7C-5477-4283-9D03-2C0A6E0432C1}">
      <dsp:nvSpPr>
        <dsp:cNvPr id="0" name=""/>
        <dsp:cNvSpPr/>
      </dsp:nvSpPr>
      <dsp:spPr>
        <a:xfrm>
          <a:off x="114432" y="3856810"/>
          <a:ext cx="208261" cy="208058"/>
        </a:xfrm>
        <a:prstGeom prst="rect">
          <a:avLst/>
        </a:prstGeom>
        <a:blipFill>
          <a:blip xmlns:r="http://schemas.openxmlformats.org/officeDocument/2006/relationships" r:embed="rId11" cstate="email">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86EFED6-D18E-4F85-A91F-DAEE66133A31}">
      <dsp:nvSpPr>
        <dsp:cNvPr id="0" name=""/>
        <dsp:cNvSpPr/>
      </dsp:nvSpPr>
      <dsp:spPr>
        <a:xfrm>
          <a:off x="437126" y="3771695"/>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lvl="0" algn="l" defTabSz="1066800">
            <a:lnSpc>
              <a:spcPct val="100000"/>
            </a:lnSpc>
            <a:spcBef>
              <a:spcPct val="0"/>
            </a:spcBef>
            <a:spcAft>
              <a:spcPct val="35000"/>
            </a:spcAft>
          </a:pPr>
          <a:r>
            <a:rPr lang="en-US" sz="2400" kern="1200" dirty="0">
              <a:hlinkClick xmlns:r="http://schemas.openxmlformats.org/officeDocument/2006/relationships" r:id="rId13"/>
            </a:rPr>
            <a:t> Penn Profiler:    http://knowledgelink.upenn.edu/</a:t>
          </a:r>
          <a:endParaRPr lang="en-US" sz="2400" kern="1200" dirty="0"/>
        </a:p>
      </dsp:txBody>
      <dsp:txXfrm>
        <a:off x="437126" y="3771695"/>
        <a:ext cx="6525594" cy="602896"/>
      </dsp:txXfrm>
    </dsp:sp>
    <dsp:sp modelId="{A89288AB-39A4-4878-B0FD-7A2C235A4DC9}">
      <dsp:nvSpPr>
        <dsp:cNvPr id="0" name=""/>
        <dsp:cNvSpPr/>
      </dsp:nvSpPr>
      <dsp:spPr>
        <a:xfrm>
          <a:off x="0" y="4525316"/>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FD715F-DFA3-47F7-A7C3-6004A5CE3A6E}">
      <dsp:nvSpPr>
        <dsp:cNvPr id="0" name=""/>
        <dsp:cNvSpPr/>
      </dsp:nvSpPr>
      <dsp:spPr>
        <a:xfrm>
          <a:off x="114432" y="4610431"/>
          <a:ext cx="208261" cy="208058"/>
        </a:xfrm>
        <a:prstGeom prst="rect">
          <a:avLst/>
        </a:prstGeom>
        <a:blipFill>
          <a:blip xmlns:r="http://schemas.openxmlformats.org/officeDocument/2006/relationships" r:embed="rId14" cstate="email">
            <a:extLst>
              <a:ext uri="{28A0092B-C50C-407E-A947-70E740481C1C}">
                <a14:useLocalDpi xmlns:a14="http://schemas.microsoft.com/office/drawing/2010/main" val="0"/>
              </a:ext>
              <a:ext uri="{96DAC541-7B7A-43D3-8B79-37D633B846F1}">
                <asvg:svgBlip xmlns:asvg="http://schemas.microsoft.com/office/drawing/2016/SVG/main" xmlns="" r:embed="rId15"/>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CE586CC-72FE-4A07-B8F2-2639EA1F78F6}">
      <dsp:nvSpPr>
        <dsp:cNvPr id="0" name=""/>
        <dsp:cNvSpPr/>
      </dsp:nvSpPr>
      <dsp:spPr>
        <a:xfrm>
          <a:off x="437126" y="4525316"/>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lvl="0" algn="l" defTabSz="1066800">
            <a:lnSpc>
              <a:spcPct val="100000"/>
            </a:lnSpc>
            <a:spcBef>
              <a:spcPct val="0"/>
            </a:spcBef>
            <a:spcAft>
              <a:spcPct val="35000"/>
            </a:spcAft>
          </a:pPr>
          <a:r>
            <a:rPr lang="en-US" sz="2400" kern="1200"/>
            <a:t>Radiation safety: </a:t>
          </a:r>
          <a:r>
            <a:rPr lang="en-US" sz="2400" b="1" kern="1200"/>
            <a:t>Lab Rotation-specific</a:t>
          </a:r>
          <a:endParaRPr lang="en-US" sz="2400" kern="1200"/>
        </a:p>
      </dsp:txBody>
      <dsp:txXfrm>
        <a:off x="437126" y="4525316"/>
        <a:ext cx="6525594" cy="602896"/>
      </dsp:txXfrm>
    </dsp:sp>
    <dsp:sp modelId="{49F688A3-B1FC-4616-97AA-5EB5362ADBD4}">
      <dsp:nvSpPr>
        <dsp:cNvPr id="0" name=""/>
        <dsp:cNvSpPr/>
      </dsp:nvSpPr>
      <dsp:spPr>
        <a:xfrm>
          <a:off x="0" y="5278937"/>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5CDDBF-E403-42A8-BAA2-1A34AD232407}">
      <dsp:nvSpPr>
        <dsp:cNvPr id="0" name=""/>
        <dsp:cNvSpPr/>
      </dsp:nvSpPr>
      <dsp:spPr>
        <a:xfrm>
          <a:off x="114432" y="5364052"/>
          <a:ext cx="208261" cy="208058"/>
        </a:xfrm>
        <a:prstGeom prst="rect">
          <a:avLst/>
        </a:prstGeom>
        <a:blipFill>
          <a:blip xmlns:r="http://schemas.openxmlformats.org/officeDocument/2006/relationships" r:embed="rId16" cstate="email">
            <a:extLst>
              <a:ext uri="{28A0092B-C50C-407E-A947-70E740481C1C}">
                <a14:useLocalDpi xmlns:a14="http://schemas.microsoft.com/office/drawing/2010/main" val="0"/>
              </a:ext>
              <a:ext uri="{96DAC541-7B7A-43D3-8B79-37D633B846F1}">
                <asvg:svgBlip xmlns:asvg="http://schemas.microsoft.com/office/drawing/2016/SVG/main" xmlns="" r:embed="rId17"/>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B10F271-3815-4AFB-A170-A894C4500B8A}">
      <dsp:nvSpPr>
        <dsp:cNvPr id="0" name=""/>
        <dsp:cNvSpPr/>
      </dsp:nvSpPr>
      <dsp:spPr>
        <a:xfrm>
          <a:off x="437126" y="5278937"/>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lvl="0" algn="l" defTabSz="1066800">
            <a:lnSpc>
              <a:spcPct val="100000"/>
            </a:lnSpc>
            <a:spcBef>
              <a:spcPct val="0"/>
            </a:spcBef>
            <a:spcAft>
              <a:spcPct val="35000"/>
            </a:spcAft>
          </a:pPr>
          <a:r>
            <a:rPr lang="en-US" sz="2400" kern="1200"/>
            <a:t>Animal Welfare: </a:t>
          </a:r>
          <a:r>
            <a:rPr lang="en-US" sz="2400" b="1" kern="1200"/>
            <a:t>Lab Rotation-specific</a:t>
          </a:r>
          <a:endParaRPr lang="en-US" sz="2400" kern="1200"/>
        </a:p>
      </dsp:txBody>
      <dsp:txXfrm>
        <a:off x="437126" y="5278937"/>
        <a:ext cx="6525594" cy="6028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27FF6E-9BEF-4735-9C85-D0AA6BF17F36}">
      <dsp:nvSpPr>
        <dsp:cNvPr id="0" name=""/>
        <dsp:cNvSpPr/>
      </dsp:nvSpPr>
      <dsp:spPr>
        <a:xfrm>
          <a:off x="0" y="574"/>
          <a:ext cx="7012370" cy="134513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3FB4FF-FBD6-4CDA-945A-1F87775CF01B}">
      <dsp:nvSpPr>
        <dsp:cNvPr id="0" name=""/>
        <dsp:cNvSpPr/>
      </dsp:nvSpPr>
      <dsp:spPr>
        <a:xfrm>
          <a:off x="406904" y="303230"/>
          <a:ext cx="739825" cy="739825"/>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095EE79-A820-4BBF-973D-6815D6C21688}">
      <dsp:nvSpPr>
        <dsp:cNvPr id="0" name=""/>
        <dsp:cNvSpPr/>
      </dsp:nvSpPr>
      <dsp:spPr>
        <a:xfrm>
          <a:off x="1553633" y="574"/>
          <a:ext cx="5458736" cy="1345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360" tIns="142360" rIns="142360" bIns="142360" numCol="1" spcCol="1270" anchor="ctr" anchorCtr="0">
          <a:noAutofit/>
        </a:bodyPr>
        <a:lstStyle/>
        <a:p>
          <a:pPr lvl="0" algn="l" defTabSz="1066800">
            <a:lnSpc>
              <a:spcPct val="100000"/>
            </a:lnSpc>
            <a:spcBef>
              <a:spcPct val="0"/>
            </a:spcBef>
            <a:spcAft>
              <a:spcPct val="35000"/>
            </a:spcAft>
          </a:pPr>
          <a:r>
            <a:rPr lang="en-US" sz="2400" i="1" kern="1200"/>
            <a:t>Expectations of Students in BGS</a:t>
          </a:r>
          <a:r>
            <a:rPr lang="en-US" sz="2400" kern="1200"/>
            <a:t> </a:t>
          </a:r>
        </a:p>
      </dsp:txBody>
      <dsp:txXfrm>
        <a:off x="1553633" y="574"/>
        <a:ext cx="5458736" cy="1345137"/>
      </dsp:txXfrm>
    </dsp:sp>
    <dsp:sp modelId="{2B6CD321-CF0B-4266-855D-EE24743D0BE6}">
      <dsp:nvSpPr>
        <dsp:cNvPr id="0" name=""/>
        <dsp:cNvSpPr/>
      </dsp:nvSpPr>
      <dsp:spPr>
        <a:xfrm>
          <a:off x="0" y="1681996"/>
          <a:ext cx="7012370" cy="134513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AED15F-CE92-4F11-B5C7-213233F6C543}">
      <dsp:nvSpPr>
        <dsp:cNvPr id="0" name=""/>
        <dsp:cNvSpPr/>
      </dsp:nvSpPr>
      <dsp:spPr>
        <a:xfrm>
          <a:off x="406904" y="1984652"/>
          <a:ext cx="739825" cy="739825"/>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6CD4689-CB5B-4207-B7DD-64EDE6D6C080}">
      <dsp:nvSpPr>
        <dsp:cNvPr id="0" name=""/>
        <dsp:cNvSpPr/>
      </dsp:nvSpPr>
      <dsp:spPr>
        <a:xfrm>
          <a:off x="1553633" y="1681996"/>
          <a:ext cx="5458736" cy="1345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360" tIns="142360" rIns="142360" bIns="142360" numCol="1" spcCol="1270" anchor="ctr" anchorCtr="0">
          <a:noAutofit/>
        </a:bodyPr>
        <a:lstStyle/>
        <a:p>
          <a:pPr lvl="0" algn="l" defTabSz="1066800">
            <a:lnSpc>
              <a:spcPct val="100000"/>
            </a:lnSpc>
            <a:spcBef>
              <a:spcPct val="0"/>
            </a:spcBef>
            <a:spcAft>
              <a:spcPct val="35000"/>
            </a:spcAft>
          </a:pPr>
          <a:r>
            <a:rPr lang="en-US" sz="2400" i="1" kern="1200"/>
            <a:t>Patent and Tangible Research Property Policies and Procedures Participation Agreement </a:t>
          </a:r>
          <a:r>
            <a:rPr lang="en-US" sz="2400" kern="1200"/>
            <a:t>(last page of this packet)</a:t>
          </a:r>
        </a:p>
      </dsp:txBody>
      <dsp:txXfrm>
        <a:off x="1553633" y="1681996"/>
        <a:ext cx="5458736" cy="1345137"/>
      </dsp:txXfrm>
    </dsp:sp>
    <dsp:sp modelId="{A6E5413D-8134-4435-BD49-1911F100D39E}">
      <dsp:nvSpPr>
        <dsp:cNvPr id="0" name=""/>
        <dsp:cNvSpPr/>
      </dsp:nvSpPr>
      <dsp:spPr>
        <a:xfrm>
          <a:off x="0" y="3363418"/>
          <a:ext cx="7012370" cy="134513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61E452-7ABF-4B2A-BD92-C2FECDB735F3}">
      <dsp:nvSpPr>
        <dsp:cNvPr id="0" name=""/>
        <dsp:cNvSpPr/>
      </dsp:nvSpPr>
      <dsp:spPr>
        <a:xfrm>
          <a:off x="406904" y="3666074"/>
          <a:ext cx="739825" cy="739825"/>
        </a:xfrm>
        <a:prstGeom prst="rect">
          <a:avLst/>
        </a:prstGeom>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6BD7947-A60A-4A89-BCA4-C9AAE6904A3F}">
      <dsp:nvSpPr>
        <dsp:cNvPr id="0" name=""/>
        <dsp:cNvSpPr/>
      </dsp:nvSpPr>
      <dsp:spPr>
        <a:xfrm>
          <a:off x="1553633" y="3363418"/>
          <a:ext cx="5458736" cy="1345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360" tIns="142360" rIns="142360" bIns="142360" numCol="1" spcCol="1270" anchor="ctr" anchorCtr="0">
          <a:noAutofit/>
        </a:bodyPr>
        <a:lstStyle/>
        <a:p>
          <a:pPr lvl="0" algn="l" defTabSz="1066800">
            <a:lnSpc>
              <a:spcPct val="100000"/>
            </a:lnSpc>
            <a:spcBef>
              <a:spcPct val="0"/>
            </a:spcBef>
            <a:spcAft>
              <a:spcPct val="35000"/>
            </a:spcAft>
          </a:pPr>
          <a:r>
            <a:rPr lang="en-US" sz="2400" kern="1200"/>
            <a:t>Thank you. </a:t>
          </a:r>
        </a:p>
      </dsp:txBody>
      <dsp:txXfrm>
        <a:off x="1553633" y="3363418"/>
        <a:ext cx="5458736" cy="134513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5F127D-727A-47C6-B9D5-25CB0E2ED5C2}">
      <dsp:nvSpPr>
        <dsp:cNvPr id="0" name=""/>
        <dsp:cNvSpPr/>
      </dsp:nvSpPr>
      <dsp:spPr>
        <a:xfrm>
          <a:off x="12990" y="0"/>
          <a:ext cx="675682" cy="628156"/>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2D1FAD5-76B1-4123-B192-1896F38A1AA5}">
      <dsp:nvSpPr>
        <dsp:cNvPr id="0" name=""/>
        <dsp:cNvSpPr/>
      </dsp:nvSpPr>
      <dsp:spPr>
        <a:xfrm>
          <a:off x="12990"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100000"/>
            </a:lnSpc>
            <a:spcBef>
              <a:spcPct val="0"/>
            </a:spcBef>
            <a:spcAft>
              <a:spcPct val="35000"/>
            </a:spcAft>
            <a:defRPr b="1"/>
          </a:pPr>
          <a:r>
            <a:rPr lang="en-US" sz="1400" kern="1200"/>
            <a:t>Penn</a:t>
          </a:r>
          <a:r>
            <a:rPr lang="ja-JP" sz="1400" kern="1200"/>
            <a:t>’</a:t>
          </a:r>
          <a:r>
            <a:rPr lang="en-US" sz="1400" kern="1200"/>
            <a:t>s policy states that the following is forbidden:</a:t>
          </a:r>
        </a:p>
      </dsp:txBody>
      <dsp:txXfrm>
        <a:off x="12990" y="775052"/>
        <a:ext cx="1930520" cy="1927747"/>
      </dsp:txXfrm>
    </dsp:sp>
    <dsp:sp modelId="{73AF3F95-E0B5-4266-B9B2-E2DD09457949}">
      <dsp:nvSpPr>
        <dsp:cNvPr id="0" name=""/>
        <dsp:cNvSpPr/>
      </dsp:nvSpPr>
      <dsp:spPr>
        <a:xfrm>
          <a:off x="3222" y="1552570"/>
          <a:ext cx="1930520" cy="907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488950">
            <a:lnSpc>
              <a:spcPct val="100000"/>
            </a:lnSpc>
            <a:spcBef>
              <a:spcPct val="0"/>
            </a:spcBef>
            <a:spcAft>
              <a:spcPct val="35000"/>
            </a:spcAft>
          </a:pPr>
          <a:r>
            <a:rPr lang="en-US" sz="1100" kern="1200" dirty="0"/>
            <a:t>"Intentionally infringing upon the intellectual property rights of others in computer programs or electronic information (including plagiarism and unauthorized use or reproduction)."</a:t>
          </a:r>
        </a:p>
      </dsp:txBody>
      <dsp:txXfrm>
        <a:off x="3222" y="1552570"/>
        <a:ext cx="1930520" cy="907113"/>
      </dsp:txXfrm>
    </dsp:sp>
    <dsp:sp modelId="{BDAF6994-FA3A-4A89-9BAC-4A9A045AFA6A}">
      <dsp:nvSpPr>
        <dsp:cNvPr id="0" name=""/>
        <dsp:cNvSpPr/>
      </dsp:nvSpPr>
      <dsp:spPr>
        <a:xfrm>
          <a:off x="2281352" y="0"/>
          <a:ext cx="675682" cy="628156"/>
        </a:xfrm>
        <a:prstGeom prst="rect">
          <a:avLst/>
        </a:prstGeom>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2EFCBE7-0C94-40FB-B241-2ED6195EF693}">
      <dsp:nvSpPr>
        <dsp:cNvPr id="0" name=""/>
        <dsp:cNvSpPr/>
      </dsp:nvSpPr>
      <dsp:spPr>
        <a:xfrm>
          <a:off x="2281352"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100000"/>
            </a:lnSpc>
            <a:spcBef>
              <a:spcPct val="0"/>
            </a:spcBef>
            <a:spcAft>
              <a:spcPct val="35000"/>
            </a:spcAft>
            <a:defRPr b="1"/>
          </a:pPr>
          <a:r>
            <a:rPr lang="en-US" sz="1400" kern="1200"/>
            <a:t>Violation of this policy can lead to loss of system access, employment termination or expulsion. In addition some activities may lead to risk of legal liability, both civil and criminal</a:t>
          </a:r>
        </a:p>
      </dsp:txBody>
      <dsp:txXfrm>
        <a:off x="2281352" y="775052"/>
        <a:ext cx="1930520" cy="1927747"/>
      </dsp:txXfrm>
    </dsp:sp>
    <dsp:sp modelId="{E8ABE062-E1F5-4E6F-B298-88F66D244613}">
      <dsp:nvSpPr>
        <dsp:cNvPr id="0" name=""/>
        <dsp:cNvSpPr/>
      </dsp:nvSpPr>
      <dsp:spPr>
        <a:xfrm>
          <a:off x="2281352" y="2771124"/>
          <a:ext cx="1930520" cy="907113"/>
        </a:xfrm>
        <a:prstGeom prst="rect">
          <a:avLst/>
        </a:prstGeom>
        <a:noFill/>
        <a:ln>
          <a:noFill/>
        </a:ln>
        <a:effectLst/>
      </dsp:spPr>
      <dsp:style>
        <a:lnRef idx="0">
          <a:scrgbClr r="0" g="0" b="0"/>
        </a:lnRef>
        <a:fillRef idx="0">
          <a:scrgbClr r="0" g="0" b="0"/>
        </a:fillRef>
        <a:effectRef idx="0">
          <a:scrgbClr r="0" g="0" b="0"/>
        </a:effectRef>
        <a:fontRef idx="minor"/>
      </dsp:style>
    </dsp:sp>
    <dsp:sp modelId="{1D575CCC-8809-400B-BCEE-57C3F6EA0E18}">
      <dsp:nvSpPr>
        <dsp:cNvPr id="0" name=""/>
        <dsp:cNvSpPr/>
      </dsp:nvSpPr>
      <dsp:spPr>
        <a:xfrm>
          <a:off x="4549714" y="0"/>
          <a:ext cx="675682" cy="628156"/>
        </a:xfrm>
        <a:prstGeom prst="rect">
          <a:avLst/>
        </a:prstGeom>
        <a:blipFill>
          <a:blip xmlns:r="http://schemas.openxmlformats.org/officeDocument/2006/relationships" r:embed="rId7" cstate="email">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FB57679-0D3F-4464-876C-3434A8258F5C}">
      <dsp:nvSpPr>
        <dsp:cNvPr id="0" name=""/>
        <dsp:cNvSpPr/>
      </dsp:nvSpPr>
      <dsp:spPr>
        <a:xfrm>
          <a:off x="4549714"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100000"/>
            </a:lnSpc>
            <a:spcBef>
              <a:spcPct val="0"/>
            </a:spcBef>
            <a:spcAft>
              <a:spcPct val="35000"/>
            </a:spcAft>
            <a:defRPr b="1"/>
          </a:pPr>
          <a:r>
            <a:rPr lang="en-US" sz="1400" kern="1200"/>
            <a:t>Penn's policy on Acceptable Use of Electronic Resources can be found here:</a:t>
          </a:r>
        </a:p>
      </dsp:txBody>
      <dsp:txXfrm>
        <a:off x="4549714" y="775052"/>
        <a:ext cx="1930520" cy="1927747"/>
      </dsp:txXfrm>
    </dsp:sp>
    <dsp:sp modelId="{FBCEC268-2009-4746-AC1F-319353D92656}">
      <dsp:nvSpPr>
        <dsp:cNvPr id="0" name=""/>
        <dsp:cNvSpPr/>
      </dsp:nvSpPr>
      <dsp:spPr>
        <a:xfrm>
          <a:off x="4549714" y="2771124"/>
          <a:ext cx="1930520" cy="907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488950">
            <a:lnSpc>
              <a:spcPct val="100000"/>
            </a:lnSpc>
            <a:spcBef>
              <a:spcPct val="0"/>
            </a:spcBef>
            <a:spcAft>
              <a:spcPct val="35000"/>
            </a:spcAft>
          </a:pPr>
          <a:r>
            <a:rPr lang="en-US" sz="1100" kern="1200">
              <a:hlinkClick xmlns:r="http://schemas.openxmlformats.org/officeDocument/2006/relationships" r:id="rId9"/>
            </a:rPr>
            <a:t>http://www.upenn.edu/computing/policy/aup.html</a:t>
          </a:r>
          <a:endParaRPr lang="en-US" sz="1100" kern="1200"/>
        </a:p>
      </dsp:txBody>
      <dsp:txXfrm>
        <a:off x="4549714" y="2771124"/>
        <a:ext cx="1930520" cy="907113"/>
      </dsp:txXfrm>
    </dsp:sp>
    <dsp:sp modelId="{5997F4A8-AA3C-4855-A13D-D6EDE64B16C5}">
      <dsp:nvSpPr>
        <dsp:cNvPr id="0" name=""/>
        <dsp:cNvSpPr/>
      </dsp:nvSpPr>
      <dsp:spPr>
        <a:xfrm>
          <a:off x="6818076" y="0"/>
          <a:ext cx="675682" cy="628156"/>
        </a:xfrm>
        <a:prstGeom prst="rect">
          <a:avLst/>
        </a:prstGeom>
        <a:blipFill>
          <a:blip xmlns:r="http://schemas.openxmlformats.org/officeDocument/2006/relationships" r:embed="rId10" cstate="email">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8A081B7-2728-4C91-869D-DE9CCAF67E27}">
      <dsp:nvSpPr>
        <dsp:cNvPr id="0" name=""/>
        <dsp:cNvSpPr/>
      </dsp:nvSpPr>
      <dsp:spPr>
        <a:xfrm>
          <a:off x="6818076"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100000"/>
            </a:lnSpc>
            <a:spcBef>
              <a:spcPct val="0"/>
            </a:spcBef>
            <a:spcAft>
              <a:spcPct val="35000"/>
            </a:spcAft>
            <a:defRPr b="1"/>
          </a:pPr>
          <a:r>
            <a:rPr lang="en-US" sz="1400" kern="1200"/>
            <a:t>For more information on U.S Copyright law go to:</a:t>
          </a:r>
        </a:p>
      </dsp:txBody>
      <dsp:txXfrm>
        <a:off x="6818076" y="775052"/>
        <a:ext cx="1930520" cy="1927747"/>
      </dsp:txXfrm>
    </dsp:sp>
    <dsp:sp modelId="{BD6F7FA7-BA33-4884-8AC3-6F69AD7F360B}">
      <dsp:nvSpPr>
        <dsp:cNvPr id="0" name=""/>
        <dsp:cNvSpPr/>
      </dsp:nvSpPr>
      <dsp:spPr>
        <a:xfrm>
          <a:off x="6818076" y="2771124"/>
          <a:ext cx="1930520" cy="907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488950">
            <a:lnSpc>
              <a:spcPct val="100000"/>
            </a:lnSpc>
            <a:spcBef>
              <a:spcPct val="0"/>
            </a:spcBef>
            <a:spcAft>
              <a:spcPct val="35000"/>
            </a:spcAft>
          </a:pPr>
          <a:r>
            <a:rPr lang="en-US" sz="1100" kern="1200">
              <a:hlinkClick xmlns:r="http://schemas.openxmlformats.org/officeDocument/2006/relationships" r:id="rId12"/>
            </a:rPr>
            <a:t>http://lcweb.loc.gov/copyright/</a:t>
          </a:r>
          <a:endParaRPr lang="en-US" sz="1100" kern="1200"/>
        </a:p>
      </dsp:txBody>
      <dsp:txXfrm>
        <a:off x="6818076" y="2771124"/>
        <a:ext cx="1930520" cy="907113"/>
      </dsp:txXfrm>
    </dsp:sp>
    <dsp:sp modelId="{5CD6EA68-71B9-4118-A2DD-2EA0C961EE67}">
      <dsp:nvSpPr>
        <dsp:cNvPr id="0" name=""/>
        <dsp:cNvSpPr/>
      </dsp:nvSpPr>
      <dsp:spPr>
        <a:xfrm>
          <a:off x="9086438" y="0"/>
          <a:ext cx="675682" cy="628156"/>
        </a:xfrm>
        <a:prstGeom prst="rect">
          <a:avLst/>
        </a:prstGeom>
        <a:blipFill>
          <a:blip xmlns:r="http://schemas.openxmlformats.org/officeDocument/2006/relationships" r:embed="rId13" cstate="email">
            <a:extLst>
              <a:ext uri="{28A0092B-C50C-407E-A947-70E740481C1C}">
                <a14:useLocalDpi xmlns:a14="http://schemas.microsoft.com/office/drawing/2010/main" val="0"/>
              </a:ext>
              <a:ext uri="{96DAC541-7B7A-43D3-8B79-37D633B846F1}">
                <asvg:svgBlip xmlns:asvg="http://schemas.microsoft.com/office/drawing/2016/SVG/main" xmlns="" r:embed="rId1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87D4798-7C1D-416F-B9DA-64A0EE95BEFF}">
      <dsp:nvSpPr>
        <dsp:cNvPr id="0" name=""/>
        <dsp:cNvSpPr/>
      </dsp:nvSpPr>
      <dsp:spPr>
        <a:xfrm>
          <a:off x="9086438"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100000"/>
            </a:lnSpc>
            <a:spcBef>
              <a:spcPct val="0"/>
            </a:spcBef>
            <a:spcAft>
              <a:spcPct val="35000"/>
            </a:spcAft>
            <a:defRPr b="1"/>
          </a:pPr>
          <a:r>
            <a:rPr lang="en-US" sz="1400" b="1" u="sng" kern="1200"/>
            <a:t>Do Not Download Copyrighted Material </a:t>
          </a:r>
          <a:r>
            <a:rPr lang="en-US" sz="1400" kern="1200"/>
            <a:t>(including movies, music, etc.) </a:t>
          </a:r>
          <a:r>
            <a:rPr lang="en-US" sz="1400" b="1" u="sng" kern="1200"/>
            <a:t>Without Appropriate Permission</a:t>
          </a:r>
          <a:r>
            <a:rPr lang="en-US" sz="1400" kern="1200"/>
            <a:t>.</a:t>
          </a:r>
        </a:p>
      </dsp:txBody>
      <dsp:txXfrm>
        <a:off x="9086438" y="775052"/>
        <a:ext cx="1930520" cy="1927747"/>
      </dsp:txXfrm>
    </dsp:sp>
    <dsp:sp modelId="{03CE49EB-2CAF-49A8-8577-00EE7058FA0B}">
      <dsp:nvSpPr>
        <dsp:cNvPr id="0" name=""/>
        <dsp:cNvSpPr/>
      </dsp:nvSpPr>
      <dsp:spPr>
        <a:xfrm>
          <a:off x="9086438" y="2771124"/>
          <a:ext cx="1930520" cy="907113"/>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864EA7-1B7B-4A54-8D2C-FE43572C85C0}">
      <dsp:nvSpPr>
        <dsp:cNvPr id="0" name=""/>
        <dsp:cNvSpPr/>
      </dsp:nvSpPr>
      <dsp:spPr>
        <a:xfrm>
          <a:off x="1076969" y="293019"/>
          <a:ext cx="1150594" cy="1150594"/>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B104E14-8148-489B-8C20-85D24DC49A07}">
      <dsp:nvSpPr>
        <dsp:cNvPr id="0" name=""/>
        <dsp:cNvSpPr/>
      </dsp:nvSpPr>
      <dsp:spPr>
        <a:xfrm>
          <a:off x="8560" y="1576578"/>
          <a:ext cx="3287411" cy="107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66800">
            <a:lnSpc>
              <a:spcPct val="100000"/>
            </a:lnSpc>
            <a:spcBef>
              <a:spcPct val="0"/>
            </a:spcBef>
            <a:spcAft>
              <a:spcPct val="35000"/>
            </a:spcAft>
            <a:defRPr b="1"/>
          </a:pPr>
          <a:r>
            <a:rPr lang="en-US" sz="2400" b="1" kern="1200" dirty="0"/>
            <a:t>Course evaluations are an important aspect of teaching and learning</a:t>
          </a:r>
          <a:endParaRPr lang="en-US" sz="2400" kern="1200" dirty="0"/>
        </a:p>
      </dsp:txBody>
      <dsp:txXfrm>
        <a:off x="8560" y="1576578"/>
        <a:ext cx="3287411" cy="1073250"/>
      </dsp:txXfrm>
    </dsp:sp>
    <dsp:sp modelId="{21CEA668-E8E1-4751-9B2D-E867657CE1C5}">
      <dsp:nvSpPr>
        <dsp:cNvPr id="0" name=""/>
        <dsp:cNvSpPr/>
      </dsp:nvSpPr>
      <dsp:spPr>
        <a:xfrm>
          <a:off x="8560" y="2711672"/>
          <a:ext cx="3287411" cy="673545"/>
        </a:xfrm>
        <a:prstGeom prst="rect">
          <a:avLst/>
        </a:prstGeom>
        <a:noFill/>
        <a:ln>
          <a:noFill/>
        </a:ln>
        <a:effectLst/>
      </dsp:spPr>
      <dsp:style>
        <a:lnRef idx="0">
          <a:scrgbClr r="0" g="0" b="0"/>
        </a:lnRef>
        <a:fillRef idx="0">
          <a:scrgbClr r="0" g="0" b="0"/>
        </a:fillRef>
        <a:effectRef idx="0">
          <a:scrgbClr r="0" g="0" b="0"/>
        </a:effectRef>
        <a:fontRef idx="minor"/>
      </dsp:style>
    </dsp:sp>
    <dsp:sp modelId="{9B78CB48-E513-463E-95D3-F46D861C3BF4}">
      <dsp:nvSpPr>
        <dsp:cNvPr id="0" name=""/>
        <dsp:cNvSpPr/>
      </dsp:nvSpPr>
      <dsp:spPr>
        <a:xfrm>
          <a:off x="4939677" y="293019"/>
          <a:ext cx="1150594" cy="1150594"/>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A1AB866-367F-4244-B22E-B4FAC5496436}">
      <dsp:nvSpPr>
        <dsp:cNvPr id="0" name=""/>
        <dsp:cNvSpPr/>
      </dsp:nvSpPr>
      <dsp:spPr>
        <a:xfrm>
          <a:off x="3871269" y="1576578"/>
          <a:ext cx="3287411" cy="107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66800">
            <a:lnSpc>
              <a:spcPct val="100000"/>
            </a:lnSpc>
            <a:spcBef>
              <a:spcPct val="0"/>
            </a:spcBef>
            <a:spcAft>
              <a:spcPct val="35000"/>
            </a:spcAft>
            <a:defRPr b="1"/>
          </a:pPr>
          <a:r>
            <a:rPr lang="en-US" sz="2400" b="1" kern="1200" dirty="0"/>
            <a:t>Strengthen teaching at Penn</a:t>
          </a:r>
          <a:endParaRPr lang="en-US" sz="2400" kern="1200" dirty="0"/>
        </a:p>
      </dsp:txBody>
      <dsp:txXfrm>
        <a:off x="3871269" y="1576578"/>
        <a:ext cx="3287411" cy="1073250"/>
      </dsp:txXfrm>
    </dsp:sp>
    <dsp:sp modelId="{F4D3C9CE-2E3A-41F1-BF6F-6CD7B5489AC9}">
      <dsp:nvSpPr>
        <dsp:cNvPr id="0" name=""/>
        <dsp:cNvSpPr/>
      </dsp:nvSpPr>
      <dsp:spPr>
        <a:xfrm>
          <a:off x="3871269" y="2711672"/>
          <a:ext cx="3287411" cy="673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66800">
            <a:lnSpc>
              <a:spcPct val="100000"/>
            </a:lnSpc>
            <a:spcBef>
              <a:spcPct val="0"/>
            </a:spcBef>
            <a:spcAft>
              <a:spcPct val="35000"/>
            </a:spcAft>
          </a:pPr>
          <a:endParaRPr lang="en-US" sz="2400" kern="1200" dirty="0"/>
        </a:p>
      </dsp:txBody>
      <dsp:txXfrm>
        <a:off x="3871269" y="2711672"/>
        <a:ext cx="3287411" cy="673545"/>
      </dsp:txXfrm>
    </dsp:sp>
    <dsp:sp modelId="{8201B34C-97BF-4002-B7B5-7F352E944E42}">
      <dsp:nvSpPr>
        <dsp:cNvPr id="0" name=""/>
        <dsp:cNvSpPr/>
      </dsp:nvSpPr>
      <dsp:spPr>
        <a:xfrm>
          <a:off x="8802386" y="293019"/>
          <a:ext cx="1150594" cy="1150594"/>
        </a:xfrm>
        <a:prstGeom prst="rect">
          <a:avLst/>
        </a:prstGeom>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48C260A-0C7D-43D4-8932-5AEE6A78B4D9}">
      <dsp:nvSpPr>
        <dsp:cNvPr id="0" name=""/>
        <dsp:cNvSpPr/>
      </dsp:nvSpPr>
      <dsp:spPr>
        <a:xfrm>
          <a:off x="7733977" y="1576578"/>
          <a:ext cx="3287411" cy="107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66800">
            <a:lnSpc>
              <a:spcPct val="100000"/>
            </a:lnSpc>
            <a:spcBef>
              <a:spcPct val="0"/>
            </a:spcBef>
            <a:spcAft>
              <a:spcPct val="35000"/>
            </a:spcAft>
            <a:defRPr b="1"/>
          </a:pPr>
          <a:r>
            <a:rPr lang="en-US" sz="2400" b="1" kern="1200"/>
            <a:t>Assess instruction</a:t>
          </a:r>
          <a:endParaRPr lang="en-US" sz="2400" kern="1200"/>
        </a:p>
      </dsp:txBody>
      <dsp:txXfrm>
        <a:off x="7733977" y="1576578"/>
        <a:ext cx="3287411" cy="1073250"/>
      </dsp:txXfrm>
    </dsp:sp>
    <dsp:sp modelId="{3D7EDE6F-6E33-45CE-9B7F-10B8419B535F}">
      <dsp:nvSpPr>
        <dsp:cNvPr id="0" name=""/>
        <dsp:cNvSpPr/>
      </dsp:nvSpPr>
      <dsp:spPr>
        <a:xfrm>
          <a:off x="7733977" y="2711672"/>
          <a:ext cx="3287411" cy="673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66800">
            <a:lnSpc>
              <a:spcPct val="100000"/>
            </a:lnSpc>
            <a:spcBef>
              <a:spcPct val="0"/>
            </a:spcBef>
            <a:spcAft>
              <a:spcPct val="35000"/>
            </a:spcAft>
          </a:pPr>
          <a:endParaRPr lang="en-US" sz="2400" kern="1200" dirty="0"/>
        </a:p>
      </dsp:txBody>
      <dsp:txXfrm>
        <a:off x="7733977" y="2711672"/>
        <a:ext cx="3287411" cy="67354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xmlns="">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Times New Roman" pitchFamily="18" charset="0"/>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3F5011D0-57B9-0440-9837-982F8F6B931A}" type="datetimeFigureOut">
              <a:rPr lang="en-US"/>
              <a:pPr>
                <a:defRPr/>
              </a:pPr>
              <a:t>8/19/2020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Times New Roman" pitchFamily="18"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B3CCFB3-6E0E-A649-A5C1-C2AC92667400}" type="slidenum">
              <a:rPr lang="en-US"/>
              <a:pPr>
                <a:defRPr/>
              </a:pPr>
              <a:t>‹#›</a:t>
            </a:fld>
            <a:endParaRPr lang="en-US"/>
          </a:p>
        </p:txBody>
      </p:sp>
    </p:spTree>
    <p:extLst>
      <p:ext uri="{BB962C8B-B14F-4D97-AF65-F5344CB8AC3E}">
        <p14:creationId xmlns:p14="http://schemas.microsoft.com/office/powerpoint/2010/main" val="3052203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 name="Notes Placeholder 2"/>
          <p:cNvSpPr>
            <a:spLocks noGrp="1"/>
          </p:cNvSpPr>
          <p:nvPr>
            <p:ph type="body" idx="1"/>
          </p:nvPr>
        </p:nvSpPr>
        <p:spPr/>
        <p:txBody>
          <a:bodyPr>
            <a:normAutofit fontScale="92500" lnSpcReduction="10000"/>
          </a:bodyPr>
          <a:lstStyle/>
          <a:p>
            <a:pPr>
              <a:buClr>
                <a:schemeClr val="bg2">
                  <a:lumMod val="60000"/>
                  <a:lumOff val="40000"/>
                </a:schemeClr>
              </a:buClr>
              <a:defRPr/>
            </a:pPr>
            <a:r>
              <a:rPr lang="en-US" sz="3200" dirty="0">
                <a:cs typeface="+mn-cs"/>
              </a:rPr>
              <a:t>Shift from Passive to Active learning</a:t>
            </a:r>
          </a:p>
          <a:p>
            <a:pPr lvl="1">
              <a:defRPr/>
            </a:pPr>
            <a:r>
              <a:rPr lang="en-US" sz="3200" dirty="0"/>
              <a:t>Text books to primary literature</a:t>
            </a:r>
          </a:p>
          <a:p>
            <a:pPr lvl="1">
              <a:defRPr/>
            </a:pPr>
            <a:r>
              <a:rPr lang="en-US" sz="3200" dirty="0"/>
              <a:t>Integration of a large body of knowledge</a:t>
            </a:r>
          </a:p>
          <a:p>
            <a:pPr>
              <a:buClr>
                <a:schemeClr val="bg2">
                  <a:lumMod val="60000"/>
                  <a:lumOff val="40000"/>
                </a:schemeClr>
              </a:buClr>
              <a:defRPr/>
            </a:pPr>
            <a:r>
              <a:rPr lang="en-US" sz="3200" dirty="0">
                <a:cs typeface="+mn-cs"/>
              </a:rPr>
              <a:t>Time management</a:t>
            </a:r>
          </a:p>
          <a:p>
            <a:pPr lvl="1">
              <a:defRPr/>
            </a:pPr>
            <a:r>
              <a:rPr lang="en-US" sz="3200" dirty="0"/>
              <a:t>Time on courses vs research</a:t>
            </a:r>
          </a:p>
          <a:p>
            <a:pPr>
              <a:defRPr/>
            </a:pPr>
            <a:endParaRPr lang="en-US" dirty="0">
              <a:cs typeface="+mn-cs"/>
            </a:endParaRPr>
          </a:p>
        </p:txBody>
      </p:sp>
      <p:sp>
        <p:nvSpPr>
          <p:cNvPr id="29699"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88099E4-985D-1F4C-81FA-13B0DA152117}" type="slidenum">
              <a:rPr lang="en-US" sz="1200"/>
              <a:pPr/>
              <a:t>3</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1746"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Calibri" charset="0"/>
              </a:rPr>
              <a:t>Faculty are people too</a:t>
            </a:r>
          </a:p>
          <a:p>
            <a:endParaRPr lang="en-US">
              <a:latin typeface="Calibri" charset="0"/>
            </a:endParaRPr>
          </a:p>
        </p:txBody>
      </p:sp>
      <p:sp>
        <p:nvSpPr>
          <p:cNvPr id="31747"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2333306-632D-2D40-877C-36DFC134F2D5}" type="slidenum">
              <a:rPr lang="en-US" sz="1200"/>
              <a:pPr/>
              <a:t>5</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3CCFB3-6E0E-A649-A5C1-C2AC92667400}" type="slidenum">
              <a:rPr lang="en-US" smtClean="0"/>
              <a:pPr>
                <a:defRPr/>
              </a:pPr>
              <a:t>7</a:t>
            </a:fld>
            <a:endParaRPr lang="en-US"/>
          </a:p>
        </p:txBody>
      </p:sp>
    </p:spTree>
    <p:extLst>
      <p:ext uri="{BB962C8B-B14F-4D97-AF65-F5344CB8AC3E}">
        <p14:creationId xmlns:p14="http://schemas.microsoft.com/office/powerpoint/2010/main" val="1581656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7346"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Move to Mentorship section?</a:t>
            </a:r>
          </a:p>
        </p:txBody>
      </p:sp>
      <p:sp>
        <p:nvSpPr>
          <p:cNvPr id="57347"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982A4E1D-2C88-3B46-9389-11BE9104D080}" type="slidenum">
              <a:rPr lang="en-US" sz="1200"/>
              <a:pPr/>
              <a:t>11</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US" sz="1200" dirty="0">
                <a:solidFill>
                  <a:schemeClr val="bg1">
                    <a:lumMod val="75000"/>
                  </a:schemeClr>
                </a:solidFill>
              </a:rPr>
              <a:t>Please sign and date the </a:t>
            </a:r>
            <a:r>
              <a:rPr lang="en-US" sz="1200" i="1" dirty="0">
                <a:solidFill>
                  <a:schemeClr val="bg1">
                    <a:lumMod val="75000"/>
                  </a:schemeClr>
                </a:solidFill>
              </a:rPr>
              <a:t>Expectations of Students in BGS </a:t>
            </a:r>
            <a:r>
              <a:rPr lang="en-US" sz="1200" dirty="0">
                <a:solidFill>
                  <a:schemeClr val="bg1">
                    <a:lumMod val="75000"/>
                  </a:schemeClr>
                </a:solidFill>
              </a:rPr>
              <a:t>and the *</a:t>
            </a:r>
            <a:r>
              <a:rPr lang="en-US" sz="1200" i="1" dirty="0">
                <a:solidFill>
                  <a:schemeClr val="bg1">
                    <a:lumMod val="75000"/>
                  </a:schemeClr>
                </a:solidFill>
              </a:rPr>
              <a:t>Patent and Tangible Research Property Policies and Procedures Participation Agreement </a:t>
            </a:r>
            <a:r>
              <a:rPr lang="en-US" sz="1200" dirty="0">
                <a:solidFill>
                  <a:schemeClr val="bg1">
                    <a:lumMod val="75000"/>
                  </a:schemeClr>
                </a:solidFill>
              </a:rPr>
              <a:t>(last page of this packet) and return to the staff at orientation. </a:t>
            </a:r>
          </a:p>
          <a:p>
            <a:pPr marL="0" indent="0">
              <a:buNone/>
              <a:defRPr/>
            </a:pPr>
            <a:r>
              <a:rPr lang="en-US" sz="1200" dirty="0">
                <a:solidFill>
                  <a:schemeClr val="bg1">
                    <a:lumMod val="75000"/>
                  </a:schemeClr>
                </a:solidFill>
              </a:rPr>
              <a:t>	Thank you. </a:t>
            </a:r>
          </a:p>
          <a:p>
            <a:pPr marL="0" indent="0">
              <a:buNone/>
              <a:defRPr/>
            </a:pPr>
            <a:r>
              <a:rPr lang="en-US" sz="1200" dirty="0">
                <a:solidFill>
                  <a:schemeClr val="bg1">
                    <a:lumMod val="75000"/>
                  </a:schemeClr>
                </a:solidFill>
              </a:rPr>
              <a:t>* Provided as a separate document in orientation folder</a:t>
            </a:r>
            <a:endParaRPr lang="en-US" sz="1200" dirty="0">
              <a:solidFill>
                <a:schemeClr val="bg1">
                  <a:lumMod val="75000"/>
                </a:schemeClr>
              </a:solidFill>
              <a:ea typeface="Calibri" pitchFamily="34" charset="0"/>
              <a:cs typeface="Calibri"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9B3CCFB3-6E0E-A649-A5C1-C2AC92667400}" type="slidenum">
              <a:rPr lang="en-US" smtClean="0"/>
              <a:pPr>
                <a:defRPr/>
              </a:pPr>
              <a:t>16</a:t>
            </a:fld>
            <a:endParaRPr lang="en-US"/>
          </a:p>
        </p:txBody>
      </p:sp>
    </p:spTree>
    <p:extLst>
      <p:ext uri="{BB962C8B-B14F-4D97-AF65-F5344CB8AC3E}">
        <p14:creationId xmlns:p14="http://schemas.microsoft.com/office/powerpoint/2010/main" val="4221051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02"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1203"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26B7ED8E-EA61-504D-B130-0A853E37B45A}" type="slidenum">
              <a:rPr lang="en-US" sz="1200"/>
              <a:pPr/>
              <a:t>17</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00000"/>
              </a:lnSpc>
            </a:pPr>
            <a:r>
              <a:rPr lang="en-US" dirty="0"/>
              <a:t>Instructors use the course evaluations to improve their teaching.</a:t>
            </a:r>
          </a:p>
          <a:p>
            <a:pPr lvl="1"/>
            <a:r>
              <a:rPr lang="en-US" dirty="0"/>
              <a:t>Each instructor receives a compilation of the responses and  comments to use in evaluating their own teaching and planning future courses.</a:t>
            </a:r>
          </a:p>
          <a:p>
            <a:pPr lvl="0">
              <a:lnSpc>
                <a:spcPct val="100000"/>
              </a:lnSpc>
            </a:pPr>
            <a:r>
              <a:rPr lang="en-US" dirty="0"/>
              <a:t>Colleagues, Department Chairs, Deans, and the Provost use student reviews as a part of the tenure and promotion process. </a:t>
            </a:r>
          </a:p>
          <a:p>
            <a:pPr lvl="1"/>
            <a:r>
              <a:rPr lang="en-US" u="sng" dirty="0"/>
              <a:t>Teaching excellence matters </a:t>
            </a:r>
            <a:r>
              <a:rPr lang="en-US" dirty="0"/>
              <a:t>in deciding whether a professor gets promoted and student evaluations are an important part of evaluating a professor’s teaching abilities. </a:t>
            </a:r>
          </a:p>
          <a:p>
            <a:pPr lvl="1"/>
            <a:endParaRPr lang="en-US" dirty="0"/>
          </a:p>
          <a:p>
            <a:endParaRPr lang="en-US" dirty="0"/>
          </a:p>
        </p:txBody>
      </p:sp>
      <p:sp>
        <p:nvSpPr>
          <p:cNvPr id="4" name="Slide Number Placeholder 3"/>
          <p:cNvSpPr>
            <a:spLocks noGrp="1"/>
          </p:cNvSpPr>
          <p:nvPr>
            <p:ph type="sldNum" sz="quarter" idx="5"/>
          </p:nvPr>
        </p:nvSpPr>
        <p:spPr/>
        <p:txBody>
          <a:bodyPr/>
          <a:lstStyle/>
          <a:p>
            <a:pPr>
              <a:defRPr/>
            </a:pPr>
            <a:fld id="{9B3CCFB3-6E0E-A649-A5C1-C2AC92667400}" type="slidenum">
              <a:rPr lang="en-US" smtClean="0"/>
              <a:pPr>
                <a:defRPr/>
              </a:pPr>
              <a:t>22</a:t>
            </a:fld>
            <a:endParaRPr lang="en-US"/>
          </a:p>
        </p:txBody>
      </p:sp>
    </p:spTree>
    <p:extLst>
      <p:ext uri="{BB962C8B-B14F-4D97-AF65-F5344CB8AC3E}">
        <p14:creationId xmlns:p14="http://schemas.microsoft.com/office/powerpoint/2010/main" val="1019672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7586"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Calibri" charset="0"/>
              </a:rPr>
              <a:t>Wishing you a journey full of Learning, Exploration, and Discovery.</a:t>
            </a:r>
          </a:p>
        </p:txBody>
      </p:sp>
      <p:sp>
        <p:nvSpPr>
          <p:cNvPr id="67587"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E78324A2-9771-A041-BC5D-5E6190535D88}" type="slidenum">
              <a:rPr lang="en-US" sz="1200"/>
              <a:pPr/>
              <a:t>26</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D3762E67-344B-DD45-8E32-D93E3B24C0DA}" type="datetimeFigureOut">
              <a:rPr lang="en-US"/>
              <a:pPr>
                <a:defRPr/>
              </a:pPr>
              <a:t>8/19/2020</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3AB80D76-4D5D-6841-B654-4510D0DAA776}" type="slidenum">
              <a:rPr lang="en-US"/>
              <a:pPr>
                <a:defRPr/>
              </a:pPr>
              <a:t>‹#›</a:t>
            </a:fld>
            <a:endParaRPr lang="en-US"/>
          </a:p>
        </p:txBody>
      </p:sp>
    </p:spTree>
    <p:extLst>
      <p:ext uri="{BB962C8B-B14F-4D97-AF65-F5344CB8AC3E}">
        <p14:creationId xmlns:p14="http://schemas.microsoft.com/office/powerpoint/2010/main" val="291998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7ECC4FE8-553E-E54A-8E6C-51DA4E422176}" type="datetimeFigureOut">
              <a:rPr lang="en-US"/>
              <a:pPr>
                <a:defRPr/>
              </a:pPr>
              <a:t>8/19/2020</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D3D9DBDA-12D3-124D-8DA3-2163ABA66FB6}" type="slidenum">
              <a:rPr lang="en-US"/>
              <a:pPr>
                <a:defRPr/>
              </a:pPr>
              <a:t>‹#›</a:t>
            </a:fld>
            <a:endParaRPr lang="en-US"/>
          </a:p>
        </p:txBody>
      </p:sp>
    </p:spTree>
    <p:extLst>
      <p:ext uri="{BB962C8B-B14F-4D97-AF65-F5344CB8AC3E}">
        <p14:creationId xmlns:p14="http://schemas.microsoft.com/office/powerpoint/2010/main" val="1264890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672048E8-57BE-8449-A510-2C2CBA3E35CD}" type="datetimeFigureOut">
              <a:rPr lang="en-US"/>
              <a:pPr>
                <a:defRPr/>
              </a:pPr>
              <a:t>8/19/2020</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FD558F23-9D47-2241-8686-C0A80987A714}" type="slidenum">
              <a:rPr lang="en-US"/>
              <a:pPr>
                <a:defRPr/>
              </a:pPr>
              <a:t>‹#›</a:t>
            </a:fld>
            <a:endParaRPr lang="en-US"/>
          </a:p>
        </p:txBody>
      </p:sp>
    </p:spTree>
    <p:extLst>
      <p:ext uri="{BB962C8B-B14F-4D97-AF65-F5344CB8AC3E}">
        <p14:creationId xmlns:p14="http://schemas.microsoft.com/office/powerpoint/2010/main" val="2269890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pPr>
              <a:defRPr/>
            </a:pPr>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pPr>
              <a:defRPr/>
            </a:pPr>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pPr>
              <a:defRPr/>
            </a:pPr>
            <a:fld id="{6024EC64-7FDF-A74A-BF03-99DED7B8C6AB}" type="slidenum">
              <a:rPr lang="en-US" smtClean="0"/>
              <a:pPr>
                <a:defRPr/>
              </a:pPr>
              <a:t>‹#›</a:t>
            </a:fld>
            <a:endParaRPr lang="en-US"/>
          </a:p>
        </p:txBody>
      </p:sp>
    </p:spTree>
    <p:extLst>
      <p:ext uri="{BB962C8B-B14F-4D97-AF65-F5344CB8AC3E}">
        <p14:creationId xmlns:p14="http://schemas.microsoft.com/office/powerpoint/2010/main" val="3177419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10558300" y="5956137"/>
            <a:ext cx="1052508" cy="365125"/>
          </a:xfrm>
        </p:spPr>
        <p:txBody>
          <a:bodyPr/>
          <a:lstStyle/>
          <a:p>
            <a:pPr>
              <a:defRPr/>
            </a:pPr>
            <a:fld id="{BA54BBD8-9995-6D41-A7E1-181C3500E06A}" type="slidenum">
              <a:rPr lang="en-US" smtClean="0"/>
              <a:pPr>
                <a:defRPr/>
              </a:pPr>
              <a:t>‹#›</a:t>
            </a:fld>
            <a:endParaRPr lang="en-US"/>
          </a:p>
        </p:txBody>
      </p:sp>
    </p:spTree>
    <p:extLst>
      <p:ext uri="{BB962C8B-B14F-4D97-AF65-F5344CB8AC3E}">
        <p14:creationId xmlns:p14="http://schemas.microsoft.com/office/powerpoint/2010/main" val="150166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D0DA0DCF-500B-4F4E-9A47-11FE25370ACB}" type="slidenum">
              <a:rPr lang="en-US" smtClean="0"/>
              <a:pPr>
                <a:defRPr/>
              </a:pPr>
              <a:t>‹#›</a:t>
            </a:fld>
            <a:endParaRPr lang="en-US"/>
          </a:p>
        </p:txBody>
      </p:sp>
    </p:spTree>
    <p:extLst>
      <p:ext uri="{BB962C8B-B14F-4D97-AF65-F5344CB8AC3E}">
        <p14:creationId xmlns:p14="http://schemas.microsoft.com/office/powerpoint/2010/main" val="1080206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9F277DC-6226-5D4D-BCDF-1EBC713422BF}" type="slidenum">
              <a:rPr lang="en-US" smtClean="0"/>
              <a:pPr>
                <a:defRPr/>
              </a:pPr>
              <a:t>‹#›</a:t>
            </a:fld>
            <a:endParaRPr lang="en-US"/>
          </a:p>
        </p:txBody>
      </p:sp>
    </p:spTree>
    <p:extLst>
      <p:ext uri="{BB962C8B-B14F-4D97-AF65-F5344CB8AC3E}">
        <p14:creationId xmlns:p14="http://schemas.microsoft.com/office/powerpoint/2010/main" val="102106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9ACF87A-7BBF-ED4C-A147-84C9CADAA098}" type="slidenum">
              <a:rPr lang="en-US" smtClean="0"/>
              <a:pPr>
                <a:defRPr/>
              </a:pPr>
              <a:t>‹#›</a:t>
            </a:fld>
            <a:endParaRPr lang="en-US"/>
          </a:p>
        </p:txBody>
      </p:sp>
    </p:spTree>
    <p:extLst>
      <p:ext uri="{BB962C8B-B14F-4D97-AF65-F5344CB8AC3E}">
        <p14:creationId xmlns:p14="http://schemas.microsoft.com/office/powerpoint/2010/main" val="668255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DE52E8A-F267-5C40-A264-7F43BB9DDAE1}" type="slidenum">
              <a:rPr lang="en-US" smtClean="0"/>
              <a:pPr>
                <a:defRPr/>
              </a:pPr>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3377593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6B4BBC7-6790-954D-B68F-52EACFC85D54}" type="slidenum">
              <a:rPr lang="en-US" smtClean="0"/>
              <a:pPr>
                <a:defRPr/>
              </a:pPr>
              <a:t>‹#›</a:t>
            </a:fld>
            <a:endParaRPr lang="en-US"/>
          </a:p>
        </p:txBody>
      </p:sp>
    </p:spTree>
    <p:extLst>
      <p:ext uri="{BB962C8B-B14F-4D97-AF65-F5344CB8AC3E}">
        <p14:creationId xmlns:p14="http://schemas.microsoft.com/office/powerpoint/2010/main" val="32509131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a:defRPr/>
            </a:pPr>
            <a:fld id="{0E67279D-8D20-EA45-B7F0-2ED7C7D8FFAB}" type="slidenum">
              <a:rPr lang="en-US" smtClean="0"/>
              <a:pPr>
                <a:defRPr/>
              </a:pPr>
              <a:t>‹#›</a:t>
            </a:fld>
            <a:endParaRPr lang="en-US"/>
          </a:p>
        </p:txBody>
      </p:sp>
    </p:spTree>
    <p:extLst>
      <p:ext uri="{BB962C8B-B14F-4D97-AF65-F5344CB8AC3E}">
        <p14:creationId xmlns:p14="http://schemas.microsoft.com/office/powerpoint/2010/main" val="4117376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348C0716-73F2-BB44-94AC-60E7C32D372D}" type="datetimeFigureOut">
              <a:rPr lang="en-US"/>
              <a:pPr>
                <a:defRPr/>
              </a:pPr>
              <a:t>8/19/2020</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900715F4-9DD6-B74D-A6C2-0EB0B5536AF2}" type="slidenum">
              <a:rPr lang="en-US"/>
              <a:pPr>
                <a:defRPr/>
              </a:pPr>
              <a:t>‹#›</a:t>
            </a:fld>
            <a:endParaRPr lang="en-US"/>
          </a:p>
        </p:txBody>
      </p:sp>
    </p:spTree>
    <p:extLst>
      <p:ext uri="{BB962C8B-B14F-4D97-AF65-F5344CB8AC3E}">
        <p14:creationId xmlns:p14="http://schemas.microsoft.com/office/powerpoint/2010/main" val="1657144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7F1A438-FBFE-9646-8B96-ED518ECC1689}" type="slidenum">
              <a:rPr lang="en-US" smtClean="0"/>
              <a:pPr>
                <a:defRPr/>
              </a:pPr>
              <a:t>‹#›</a:t>
            </a:fld>
            <a:endParaRPr lang="en-US"/>
          </a:p>
        </p:txBody>
      </p:sp>
    </p:spTree>
    <p:extLst>
      <p:ext uri="{BB962C8B-B14F-4D97-AF65-F5344CB8AC3E}">
        <p14:creationId xmlns:p14="http://schemas.microsoft.com/office/powerpoint/2010/main" val="3815714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BB770B-B8E9-1745-BE65-865F0DF2D7B6}" type="slidenum">
              <a:rPr lang="en-US" smtClean="0"/>
              <a:pPr>
                <a:defRPr/>
              </a:pPr>
              <a:t>‹#›</a:t>
            </a:fld>
            <a:endParaRPr lang="en-US"/>
          </a:p>
        </p:txBody>
      </p:sp>
    </p:spTree>
    <p:extLst>
      <p:ext uri="{BB962C8B-B14F-4D97-AF65-F5344CB8AC3E}">
        <p14:creationId xmlns:p14="http://schemas.microsoft.com/office/powerpoint/2010/main" val="34808347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pPr>
              <a:defRPr/>
            </a:pPr>
            <a:endParaRPr lang="en-US"/>
          </a:p>
        </p:txBody>
      </p:sp>
      <p:sp>
        <p:nvSpPr>
          <p:cNvPr id="5" name="Footer Placeholder 4"/>
          <p:cNvSpPr>
            <a:spLocks noGrp="1"/>
          </p:cNvSpPr>
          <p:nvPr>
            <p:ph type="ftr" sz="quarter" idx="11"/>
          </p:nvPr>
        </p:nvSpPr>
        <p:spPr>
          <a:xfrm>
            <a:off x="774923" y="5951811"/>
            <a:ext cx="7896279" cy="365125"/>
          </a:xfrm>
        </p:spPr>
        <p:txBody>
          <a:bodyPr/>
          <a:lstStyle/>
          <a:p>
            <a:pPr>
              <a:defRPr/>
            </a:pPr>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pPr>
              <a:defRPr/>
            </a:pPr>
            <a:fld id="{BD49C2C5-274A-FF48-8EF6-E7015F773EB6}" type="slidenum">
              <a:rPr lang="en-US" smtClean="0"/>
              <a:pPr>
                <a:defRPr/>
              </a:pPr>
              <a:t>‹#›</a:t>
            </a:fld>
            <a:endParaRPr lang="en-US"/>
          </a:p>
        </p:txBody>
      </p:sp>
    </p:spTree>
    <p:extLst>
      <p:ext uri="{BB962C8B-B14F-4D97-AF65-F5344CB8AC3E}">
        <p14:creationId xmlns:p14="http://schemas.microsoft.com/office/powerpoint/2010/main" val="1018555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0DCC65AB-5D86-8244-9D35-182D13BE3384}" type="datetimeFigureOut">
              <a:rPr lang="en-US"/>
              <a:pPr>
                <a:defRPr/>
              </a:pPr>
              <a:t>8/19/2020</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E5499990-F88C-6840-BB69-427ABB48EFF9}" type="slidenum">
              <a:rPr lang="en-US"/>
              <a:pPr>
                <a:defRPr/>
              </a:pPr>
              <a:t>‹#›</a:t>
            </a:fld>
            <a:endParaRPr lang="en-US"/>
          </a:p>
        </p:txBody>
      </p:sp>
    </p:spTree>
    <p:extLst>
      <p:ext uri="{BB962C8B-B14F-4D97-AF65-F5344CB8AC3E}">
        <p14:creationId xmlns:p14="http://schemas.microsoft.com/office/powerpoint/2010/main" val="2853571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defTabSz="914400">
              <a:defRPr>
                <a:latin typeface="Times New Roman" charset="0"/>
              </a:defRPr>
            </a:lvl1pPr>
          </a:lstStyle>
          <a:p>
            <a:pPr>
              <a:defRPr/>
            </a:pPr>
            <a:fld id="{3481740D-A5C5-DF4C-A248-EB0C1AA2FEDB}" type="datetimeFigureOut">
              <a:rPr lang="en-US"/>
              <a:pPr>
                <a:defRPr/>
              </a:pPr>
              <a:t>8/19/2020</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atin typeface="Times New Roman" charset="0"/>
              </a:defRPr>
            </a:lvl1pPr>
          </a:lstStyle>
          <a:p>
            <a:pPr>
              <a:defRPr/>
            </a:pPr>
            <a:fld id="{492BDACA-D483-764C-91FD-933031680F9D}" type="slidenum">
              <a:rPr lang="en-US"/>
              <a:pPr>
                <a:defRPr/>
              </a:pPr>
              <a:t>‹#›</a:t>
            </a:fld>
            <a:endParaRPr lang="en-US"/>
          </a:p>
        </p:txBody>
      </p:sp>
    </p:spTree>
    <p:extLst>
      <p:ext uri="{BB962C8B-B14F-4D97-AF65-F5344CB8AC3E}">
        <p14:creationId xmlns:p14="http://schemas.microsoft.com/office/powerpoint/2010/main" val="11999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914400">
              <a:defRPr>
                <a:latin typeface="Times New Roman" charset="0"/>
              </a:defRPr>
            </a:lvl1pPr>
          </a:lstStyle>
          <a:p>
            <a:pPr>
              <a:defRPr/>
            </a:pPr>
            <a:fld id="{126FB549-5B16-5B40-B94F-02C0A3916DB4}" type="datetimeFigureOut">
              <a:rPr lang="en-US"/>
              <a:pPr>
                <a:defRPr/>
              </a:pPr>
              <a:t>8/19/2020</a:t>
            </a:fld>
            <a:endParaRPr lang="en-US"/>
          </a:p>
        </p:txBody>
      </p:sp>
      <p:sp>
        <p:nvSpPr>
          <p:cNvPr id="8" name="Footer Placeholder 7"/>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9" name="Slide Number Placeholder 8"/>
          <p:cNvSpPr>
            <a:spLocks noGrp="1"/>
          </p:cNvSpPr>
          <p:nvPr>
            <p:ph type="sldNum" sz="quarter" idx="12"/>
          </p:nvPr>
        </p:nvSpPr>
        <p:spPr/>
        <p:txBody>
          <a:bodyPr/>
          <a:lstStyle>
            <a:lvl1pPr defTabSz="914400">
              <a:defRPr>
                <a:latin typeface="Times New Roman" charset="0"/>
              </a:defRPr>
            </a:lvl1pPr>
          </a:lstStyle>
          <a:p>
            <a:pPr>
              <a:defRPr/>
            </a:pPr>
            <a:fld id="{5D40B8DE-6F17-F740-936F-43C1C2DF68FA}" type="slidenum">
              <a:rPr lang="en-US"/>
              <a:pPr>
                <a:defRPr/>
              </a:pPr>
              <a:t>‹#›</a:t>
            </a:fld>
            <a:endParaRPr lang="en-US"/>
          </a:p>
        </p:txBody>
      </p:sp>
    </p:spTree>
    <p:extLst>
      <p:ext uri="{BB962C8B-B14F-4D97-AF65-F5344CB8AC3E}">
        <p14:creationId xmlns:p14="http://schemas.microsoft.com/office/powerpoint/2010/main" val="1860577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defTabSz="914400">
              <a:defRPr>
                <a:latin typeface="Times New Roman" charset="0"/>
              </a:defRPr>
            </a:lvl1pPr>
          </a:lstStyle>
          <a:p>
            <a:pPr>
              <a:defRPr/>
            </a:pPr>
            <a:fld id="{00AF85F3-94AE-0F40-BB06-0CB387835D0A}" type="datetimeFigureOut">
              <a:rPr lang="en-US"/>
              <a:pPr>
                <a:defRPr/>
              </a:pPr>
              <a:t>8/19/2020</a:t>
            </a:fld>
            <a:endParaRPr lang="en-US"/>
          </a:p>
        </p:txBody>
      </p:sp>
      <p:sp>
        <p:nvSpPr>
          <p:cNvPr id="4" name="Footer Placeholder 3"/>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5" name="Slide Number Placeholder 4"/>
          <p:cNvSpPr>
            <a:spLocks noGrp="1"/>
          </p:cNvSpPr>
          <p:nvPr>
            <p:ph type="sldNum" sz="quarter" idx="12"/>
          </p:nvPr>
        </p:nvSpPr>
        <p:spPr/>
        <p:txBody>
          <a:bodyPr/>
          <a:lstStyle>
            <a:lvl1pPr defTabSz="914400">
              <a:defRPr>
                <a:latin typeface="Times New Roman" charset="0"/>
              </a:defRPr>
            </a:lvl1pPr>
          </a:lstStyle>
          <a:p>
            <a:pPr>
              <a:defRPr/>
            </a:pPr>
            <a:fld id="{38B3E4B0-1525-2341-BFF4-2141EC291692}" type="slidenum">
              <a:rPr lang="en-US"/>
              <a:pPr>
                <a:defRPr/>
              </a:pPr>
              <a:t>‹#›</a:t>
            </a:fld>
            <a:endParaRPr lang="en-US"/>
          </a:p>
        </p:txBody>
      </p:sp>
    </p:spTree>
    <p:extLst>
      <p:ext uri="{BB962C8B-B14F-4D97-AF65-F5344CB8AC3E}">
        <p14:creationId xmlns:p14="http://schemas.microsoft.com/office/powerpoint/2010/main" val="2694305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a:defRPr>
                <a:latin typeface="Times New Roman" charset="0"/>
              </a:defRPr>
            </a:lvl1pPr>
          </a:lstStyle>
          <a:p>
            <a:pPr>
              <a:defRPr/>
            </a:pPr>
            <a:fld id="{956C9945-3EE8-C540-AA49-91BB7AD96009}" type="datetimeFigureOut">
              <a:rPr lang="en-US"/>
              <a:pPr>
                <a:defRPr/>
              </a:pPr>
              <a:t>8/19/2020</a:t>
            </a:fld>
            <a:endParaRPr lang="en-US"/>
          </a:p>
        </p:txBody>
      </p:sp>
      <p:sp>
        <p:nvSpPr>
          <p:cNvPr id="3" name="Footer Placeholder 2"/>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4" name="Slide Number Placeholder 3"/>
          <p:cNvSpPr>
            <a:spLocks noGrp="1"/>
          </p:cNvSpPr>
          <p:nvPr>
            <p:ph type="sldNum" sz="quarter" idx="12"/>
          </p:nvPr>
        </p:nvSpPr>
        <p:spPr/>
        <p:txBody>
          <a:bodyPr/>
          <a:lstStyle>
            <a:lvl1pPr defTabSz="914400">
              <a:defRPr>
                <a:latin typeface="Times New Roman" charset="0"/>
              </a:defRPr>
            </a:lvl1pPr>
          </a:lstStyle>
          <a:p>
            <a:pPr>
              <a:defRPr/>
            </a:pPr>
            <a:fld id="{FDAC3F77-078B-284F-824E-310285B7BA63}" type="slidenum">
              <a:rPr lang="en-US"/>
              <a:pPr>
                <a:defRPr/>
              </a:pPr>
              <a:t>‹#›</a:t>
            </a:fld>
            <a:endParaRPr lang="en-US"/>
          </a:p>
        </p:txBody>
      </p:sp>
    </p:spTree>
    <p:extLst>
      <p:ext uri="{BB962C8B-B14F-4D97-AF65-F5344CB8AC3E}">
        <p14:creationId xmlns:p14="http://schemas.microsoft.com/office/powerpoint/2010/main" val="3811165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defTabSz="914400">
              <a:defRPr>
                <a:latin typeface="Times New Roman" charset="0"/>
              </a:defRPr>
            </a:lvl1pPr>
          </a:lstStyle>
          <a:p>
            <a:pPr>
              <a:defRPr/>
            </a:pPr>
            <a:fld id="{6E305FF1-6684-684E-9E55-FEFEE425C3D4}" type="datetimeFigureOut">
              <a:rPr lang="en-US"/>
              <a:pPr>
                <a:defRPr/>
              </a:pPr>
              <a:t>8/19/2020</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atin typeface="Times New Roman" charset="0"/>
              </a:defRPr>
            </a:lvl1pPr>
          </a:lstStyle>
          <a:p>
            <a:pPr>
              <a:defRPr/>
            </a:pPr>
            <a:fld id="{24218FD6-1BA2-DA46-8150-75ECE499A0A8}" type="slidenum">
              <a:rPr lang="en-US"/>
              <a:pPr>
                <a:defRPr/>
              </a:pPr>
              <a:t>‹#›</a:t>
            </a:fld>
            <a:endParaRPr lang="en-US"/>
          </a:p>
        </p:txBody>
      </p:sp>
    </p:spTree>
    <p:extLst>
      <p:ext uri="{BB962C8B-B14F-4D97-AF65-F5344CB8AC3E}">
        <p14:creationId xmlns:p14="http://schemas.microsoft.com/office/powerpoint/2010/main" val="2420700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defTabSz="914400">
              <a:defRPr>
                <a:latin typeface="Times New Roman" charset="0"/>
              </a:defRPr>
            </a:lvl1pPr>
          </a:lstStyle>
          <a:p>
            <a:pPr>
              <a:defRPr/>
            </a:pPr>
            <a:fld id="{19046B5E-32E3-7C4C-84A3-9CD9931F9A65}" type="datetimeFigureOut">
              <a:rPr lang="en-US"/>
              <a:pPr>
                <a:defRPr/>
              </a:pPr>
              <a:t>8/19/2020</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atin typeface="Times New Roman" charset="0"/>
              </a:defRPr>
            </a:lvl1pPr>
          </a:lstStyle>
          <a:p>
            <a:pPr>
              <a:defRPr/>
            </a:pPr>
            <a:fld id="{E5C40E58-DC5A-6642-8F36-E34B2F5D4C8C}" type="slidenum">
              <a:rPr lang="en-US"/>
              <a:pPr>
                <a:defRPr/>
              </a:pPr>
              <a:t>‹#›</a:t>
            </a:fld>
            <a:endParaRPr lang="en-US"/>
          </a:p>
        </p:txBody>
      </p:sp>
    </p:spTree>
    <p:extLst>
      <p:ext uri="{BB962C8B-B14F-4D97-AF65-F5344CB8AC3E}">
        <p14:creationId xmlns:p14="http://schemas.microsoft.com/office/powerpoint/2010/main" val="1300861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defTabSz="457200" eaLnBrk="1" hangingPunct="1">
              <a:defRPr sz="1200">
                <a:solidFill>
                  <a:srgbClr val="898989"/>
                </a:solidFill>
                <a:latin typeface="Calibri" charset="0"/>
              </a:defRPr>
            </a:lvl1pPr>
          </a:lstStyle>
          <a:p>
            <a:pPr>
              <a:defRPr/>
            </a:pPr>
            <a:fld id="{21D8C893-0753-E142-A7AB-567D137F50B5}" type="datetimeFigureOut">
              <a:rPr lang="en-US"/>
              <a:pPr>
                <a:defRPr/>
              </a:pPr>
              <a:t>8/19/2020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defTabSz="457200"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defTabSz="457200" eaLnBrk="1" hangingPunct="1">
              <a:defRPr sz="1200">
                <a:solidFill>
                  <a:srgbClr val="898989"/>
                </a:solidFill>
                <a:latin typeface="Calibri" charset="0"/>
              </a:defRPr>
            </a:lvl1pPr>
          </a:lstStyle>
          <a:p>
            <a:pPr>
              <a:defRPr/>
            </a:pPr>
            <a:fld id="{6DCDFF2F-A372-1A4E-85FB-22633E49742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a:defRPr/>
            </a:pPr>
            <a:fld id="{21D8C893-0753-E142-A7AB-567D137F50B5}" type="datetimeFigureOut">
              <a:rPr lang="en-US" smtClean="0"/>
              <a:pPr>
                <a:defRPr/>
              </a:pPr>
              <a:t>8/19/2020</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a:defRPr/>
            </a:pPr>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a:defRPr/>
            </a:pPr>
            <a:fld id="{6DCDFF2F-A372-1A4E-85FB-22633E49742A}" type="slidenum">
              <a:rPr lang="en-US" smtClean="0"/>
              <a:pPr>
                <a:defRPr/>
              </a:pPr>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81596173"/>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ed.upenn.edu/bgs/index.shtml"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s://secure.www.upenn.edu/vpul/pvp/aboutpvp.php" TargetMode="External"/><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http://www.med.upenn.edu/postdoc/documents/patent.policy.02.22.05.pdf"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8" Type="http://schemas.openxmlformats.org/officeDocument/2006/relationships/hyperlink" Target="http://www.vpul.upenn.edu/osl/acadint.html" TargetMode="External"/><Relationship Id="rId13" Type="http://schemas.openxmlformats.org/officeDocument/2006/relationships/hyperlink" Target="http://www.upenn.edu/assoc-provost/handbook/vi_d.html" TargetMode="External"/><Relationship Id="rId3" Type="http://schemas.openxmlformats.org/officeDocument/2006/relationships/hyperlink" Target="http://www.med.upenn.edu/bgs/documents/Conditions_of_FellowshipAwards_2004-5.pdf" TargetMode="External"/><Relationship Id="rId7" Type="http://schemas.openxmlformats.org/officeDocument/2006/relationships/hyperlink" Target="http://www.med.upenn.edu/bgs/current_students_visiting_policies.shtml" TargetMode="External"/><Relationship Id="rId12" Type="http://schemas.openxmlformats.org/officeDocument/2006/relationships/hyperlink" Target="http://www.upenn.edu/almanac/volumes/v51/n01/OR-research.html" TargetMode="External"/><Relationship Id="rId2" Type="http://schemas.openxmlformats.org/officeDocument/2006/relationships/hyperlink" Target="http://www.med.upenn.edu/bgs/documents/Expectations_of_Students.pdf" TargetMode="External"/><Relationship Id="rId1" Type="http://schemas.openxmlformats.org/officeDocument/2006/relationships/slideLayout" Target="../slideLayouts/slideLayout17.xml"/><Relationship Id="rId6" Type="http://schemas.openxmlformats.org/officeDocument/2006/relationships/hyperlink" Target="http://www.med.upenn.edu/bgs/documents/BGS_Leaves.pdf" TargetMode="External"/><Relationship Id="rId11" Type="http://schemas.openxmlformats.org/officeDocument/2006/relationships/hyperlink" Target="http://www.upenn.edu/osl/pennbook.html" TargetMode="External"/><Relationship Id="rId5" Type="http://schemas.openxmlformats.org/officeDocument/2006/relationships/hyperlink" Target="http://www.med.upenn.edu/bgs/documents/BGS_author.pdf" TargetMode="External"/><Relationship Id="rId15" Type="http://schemas.openxmlformats.org/officeDocument/2006/relationships/hyperlink" Target="http://www.med.upenn.edu/bgs/current_students_policies.shtml" TargetMode="External"/><Relationship Id="rId10" Type="http://schemas.openxmlformats.org/officeDocument/2006/relationships/hyperlink" Target="http://www.upenn.edu/VPGE/rules.html" TargetMode="External"/><Relationship Id="rId4" Type="http://schemas.openxmlformats.org/officeDocument/2006/relationships/hyperlink" Target="http://www.med.upenn.edu/bgs/documents/BGS_conduct.pdf" TargetMode="External"/><Relationship Id="rId9" Type="http://schemas.openxmlformats.org/officeDocument/2006/relationships/hyperlink" Target="http://www.upenn.edu/grad/policies.htm" TargetMode="External"/><Relationship Id="rId14" Type="http://schemas.openxmlformats.org/officeDocument/2006/relationships/hyperlink" Target="http://www.upenn.edu/assoc-provost/handbook/vi_e.html"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research.upenn.edu/resources/resumption/"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5EC7AA7E-81E8-4755-AC3D-2CE40312D0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ED188C2F-B457-4F86-B4B4-79703666D7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79">
            <a:extLst>
              <a:ext uri="{FF2B5EF4-FFF2-40B4-BE49-F238E27FC236}">
                <a16:creationId xmlns:a16="http://schemas.microsoft.com/office/drawing/2014/main" id="{33B956FD-3E35-4658-9C8B-3A48FD2DB4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19" y="457200"/>
            <a:ext cx="9961047" cy="367807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81">
            <a:extLst>
              <a:ext uri="{FF2B5EF4-FFF2-40B4-BE49-F238E27FC236}">
                <a16:creationId xmlns:a16="http://schemas.microsoft.com/office/drawing/2014/main" id="{A1BC678D-D15E-4FC5-8CBF-5308E841AF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352" y="4244454"/>
            <a:ext cx="9961115" cy="207248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6626" name="TextBox 4"/>
          <p:cNvSpPr txBox="1">
            <a:spLocks noChangeArrowheads="1"/>
          </p:cNvSpPr>
          <p:nvPr/>
        </p:nvSpPr>
        <p:spPr bwMode="auto">
          <a:xfrm>
            <a:off x="1965278" y="4462818"/>
            <a:ext cx="7574507" cy="1640983"/>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norm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lnSpc>
                <a:spcPct val="90000"/>
              </a:lnSpc>
              <a:spcAft>
                <a:spcPts val="600"/>
              </a:spcAft>
            </a:pPr>
            <a:r>
              <a:rPr lang="en-US" sz="3300" dirty="0">
                <a:solidFill>
                  <a:schemeClr val="accent4">
                    <a:lumMod val="50000"/>
                  </a:schemeClr>
                </a:solidFill>
                <a:latin typeface="Tahoma" charset="0"/>
              </a:rPr>
              <a:t>Kelly Jordan-Sciutto, Ph.D.</a:t>
            </a:r>
          </a:p>
          <a:p>
            <a:pPr eaLnBrk="1" hangingPunct="1">
              <a:lnSpc>
                <a:spcPct val="90000"/>
              </a:lnSpc>
              <a:spcAft>
                <a:spcPts val="600"/>
              </a:spcAft>
            </a:pPr>
            <a:r>
              <a:rPr lang="en-US" sz="3300" dirty="0">
                <a:solidFill>
                  <a:schemeClr val="accent4">
                    <a:lumMod val="50000"/>
                  </a:schemeClr>
                </a:solidFill>
                <a:latin typeface="Tahoma" charset="0"/>
              </a:rPr>
              <a:t>Director &amp; Associate Dean,</a:t>
            </a:r>
          </a:p>
          <a:p>
            <a:pPr eaLnBrk="1" hangingPunct="1">
              <a:lnSpc>
                <a:spcPct val="90000"/>
              </a:lnSpc>
              <a:spcAft>
                <a:spcPts val="600"/>
              </a:spcAft>
            </a:pPr>
            <a:r>
              <a:rPr lang="en-US" sz="3300" dirty="0">
                <a:solidFill>
                  <a:schemeClr val="accent4">
                    <a:lumMod val="50000"/>
                  </a:schemeClr>
                </a:solidFill>
                <a:latin typeface="Tahoma" charset="0"/>
                <a:hlinkClick r:id="rId2">
                  <a:extLst>
                    <a:ext uri="{A12FA001-AC4F-418D-AE19-62706E023703}">
                      <ahyp:hlinkClr xmlns:ahyp="http://schemas.microsoft.com/office/drawing/2018/hyperlinkcolor" xmlns="" val="tx"/>
                    </a:ext>
                  </a:extLst>
                </a:hlinkClick>
              </a:rPr>
              <a:t>Biomedical Graduate Studies</a:t>
            </a:r>
            <a:endParaRPr lang="en-US" sz="3300" dirty="0">
              <a:solidFill>
                <a:schemeClr val="accent4">
                  <a:lumMod val="50000"/>
                </a:schemeClr>
              </a:solidFill>
              <a:latin typeface="Tahoma" charset="0"/>
            </a:endParaRPr>
          </a:p>
        </p:txBody>
      </p:sp>
      <p:sp>
        <p:nvSpPr>
          <p:cNvPr id="26625" name="TextBox 3"/>
          <p:cNvSpPr txBox="1">
            <a:spLocks noChangeArrowheads="1"/>
          </p:cNvSpPr>
          <p:nvPr/>
        </p:nvSpPr>
        <p:spPr bwMode="auto">
          <a:xfrm>
            <a:off x="1965278" y="771132"/>
            <a:ext cx="7574507" cy="1640983"/>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norm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Aft>
                <a:spcPts val="600"/>
              </a:spcAft>
            </a:pPr>
            <a:r>
              <a:rPr lang="en-US" sz="3600" dirty="0">
                <a:latin typeface="Tahoma" charset="0"/>
              </a:rPr>
              <a:t>Introduction to Graduate School </a:t>
            </a:r>
          </a:p>
          <a:p>
            <a:pPr eaLnBrk="1" hangingPunct="1">
              <a:spcAft>
                <a:spcPts val="600"/>
              </a:spcAft>
            </a:pPr>
            <a:r>
              <a:rPr lang="en-US" sz="3600" dirty="0">
                <a:latin typeface="Tahoma" charset="0"/>
              </a:rPr>
              <a:t>Aug</a:t>
            </a:r>
            <a:r>
              <a:rPr lang="en-US" sz="3600">
                <a:latin typeface="Tahoma" charset="0"/>
              </a:rPr>
              <a:t>, 2020</a:t>
            </a:r>
            <a:endParaRPr lang="en-US" sz="3600" dirty="0">
              <a:latin typeface="Tahoma"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6" name="Rectangle 70">
            <a:extLst>
              <a:ext uri="{FF2B5EF4-FFF2-40B4-BE49-F238E27FC236}">
                <a16:creationId xmlns:a16="http://schemas.microsoft.com/office/drawing/2014/main" id="{1A59258C-AAC2-41CD-973C-7439B122A3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79877" name="Rectangle 72">
            <a:extLst>
              <a:ext uri="{FF2B5EF4-FFF2-40B4-BE49-F238E27FC236}">
                <a16:creationId xmlns:a16="http://schemas.microsoft.com/office/drawing/2014/main" id="{54516B72-0116-42B2-82A2-B11218A366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873" name="Title 1"/>
          <p:cNvSpPr>
            <a:spLocks noGrp="1"/>
          </p:cNvSpPr>
          <p:nvPr>
            <p:ph type="title"/>
          </p:nvPr>
        </p:nvSpPr>
        <p:spPr>
          <a:xfrm>
            <a:off x="643468" y="1033389"/>
            <a:ext cx="4826256" cy="4825409"/>
          </a:xfrm>
        </p:spPr>
        <p:txBody>
          <a:bodyPr anchor="ctr">
            <a:normAutofit/>
          </a:bodyPr>
          <a:lstStyle/>
          <a:p>
            <a:pPr>
              <a:lnSpc>
                <a:spcPct val="90000"/>
              </a:lnSpc>
            </a:pPr>
            <a:r>
              <a:rPr lang="en-US" sz="3800" b="1" i="1" dirty="0">
                <a:solidFill>
                  <a:srgbClr val="FFFFFF"/>
                </a:solidFill>
                <a:latin typeface="Calibri" charset="0"/>
              </a:rPr>
              <a:t>Professionalism</a:t>
            </a:r>
            <a:r>
              <a:rPr lang="en-US" sz="3800" dirty="0">
                <a:solidFill>
                  <a:srgbClr val="FFFFFF"/>
                </a:solidFill>
                <a:latin typeface="Calibri" charset="0"/>
              </a:rPr>
              <a:t> (noun): the skill, good judgment and polite behavior that is expected from a person who is trained to do a job well</a:t>
            </a:r>
          </a:p>
        </p:txBody>
      </p:sp>
      <p:sp>
        <p:nvSpPr>
          <p:cNvPr id="79878" name="Rectangle 74">
            <a:extLst>
              <a:ext uri="{FF2B5EF4-FFF2-40B4-BE49-F238E27FC236}">
                <a16:creationId xmlns:a16="http://schemas.microsoft.com/office/drawing/2014/main" id="{7CDB507F-21B7-4C27-B0FC-D9C465C6DB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76">
            <a:extLst>
              <a:ext uri="{FF2B5EF4-FFF2-40B4-BE49-F238E27FC236}">
                <a16:creationId xmlns:a16="http://schemas.microsoft.com/office/drawing/2014/main" id="{7AB1AE17-B7A3-4363-95CD-25441E2FF1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9874" name="Content Placeholder 2"/>
          <p:cNvSpPr>
            <a:spLocks noGrp="1"/>
          </p:cNvSpPr>
          <p:nvPr>
            <p:ph idx="1"/>
          </p:nvPr>
        </p:nvSpPr>
        <p:spPr>
          <a:xfrm>
            <a:off x="6324986" y="1538312"/>
            <a:ext cx="5791199" cy="4825409"/>
          </a:xfrm>
          <a:ln w="57150">
            <a:noFill/>
          </a:ln>
        </p:spPr>
        <p:txBody>
          <a:bodyPr anchor="ctr">
            <a:noAutofit/>
          </a:bodyPr>
          <a:lstStyle/>
          <a:p>
            <a:pPr marL="0" indent="0">
              <a:buNone/>
            </a:pPr>
            <a:r>
              <a:rPr lang="en-US" sz="2600" b="1" u="sng" dirty="0">
                <a:solidFill>
                  <a:schemeClr val="accent2">
                    <a:lumMod val="50000"/>
                  </a:schemeClr>
                </a:solidFill>
                <a:latin typeface="Calibri" charset="0"/>
              </a:rPr>
              <a:t>At PSOM, we R.I.S.E. to it:</a:t>
            </a:r>
            <a:endParaRPr lang="en-US" sz="2600" dirty="0">
              <a:solidFill>
                <a:schemeClr val="accent2">
                  <a:lumMod val="50000"/>
                </a:schemeClr>
              </a:solidFill>
              <a:latin typeface="Calibri" charset="0"/>
            </a:endParaRPr>
          </a:p>
          <a:p>
            <a:pPr lvl="1"/>
            <a:r>
              <a:rPr lang="en-US" sz="2600" b="1" dirty="0">
                <a:solidFill>
                  <a:schemeClr val="accent2">
                    <a:lumMod val="50000"/>
                  </a:schemeClr>
                </a:solidFill>
                <a:latin typeface="Calibri" charset="0"/>
              </a:rPr>
              <a:t>RESPECT:  </a:t>
            </a:r>
            <a:r>
              <a:rPr lang="en-US" sz="2600" dirty="0">
                <a:solidFill>
                  <a:schemeClr val="accent2">
                    <a:lumMod val="50000"/>
                  </a:schemeClr>
                </a:solidFill>
                <a:latin typeface="Calibri" charset="0"/>
              </a:rPr>
              <a:t>We listen thoughtfully, consider other perspectives and resolve conflicts peacefully</a:t>
            </a:r>
          </a:p>
          <a:p>
            <a:pPr lvl="1"/>
            <a:r>
              <a:rPr lang="en-US" sz="2600" b="1" dirty="0">
                <a:solidFill>
                  <a:schemeClr val="accent2">
                    <a:lumMod val="50000"/>
                  </a:schemeClr>
                </a:solidFill>
                <a:latin typeface="Calibri" charset="0"/>
              </a:rPr>
              <a:t>INTEGRITY:</a:t>
            </a:r>
            <a:r>
              <a:rPr lang="en-US" sz="2600" dirty="0">
                <a:solidFill>
                  <a:schemeClr val="accent2">
                    <a:lumMod val="50000"/>
                  </a:schemeClr>
                </a:solidFill>
                <a:latin typeface="Calibri" charset="0"/>
              </a:rPr>
              <a:t>  We uphold rules and laws and promote the highest ethical standards and level of quality </a:t>
            </a:r>
          </a:p>
          <a:p>
            <a:pPr lvl="1"/>
            <a:r>
              <a:rPr lang="en-US" sz="2600" b="1" dirty="0">
                <a:solidFill>
                  <a:schemeClr val="accent2">
                    <a:lumMod val="50000"/>
                  </a:schemeClr>
                </a:solidFill>
                <a:latin typeface="Calibri" charset="0"/>
              </a:rPr>
              <a:t>SELF-CARE:</a:t>
            </a:r>
            <a:r>
              <a:rPr lang="en-US" sz="2600" dirty="0">
                <a:solidFill>
                  <a:schemeClr val="accent2">
                    <a:lumMod val="50000"/>
                  </a:schemeClr>
                </a:solidFill>
                <a:latin typeface="Calibri" charset="0"/>
              </a:rPr>
              <a:t>  We take responsibility for our own well-being, including its impact on others</a:t>
            </a:r>
          </a:p>
          <a:p>
            <a:pPr lvl="1"/>
            <a:r>
              <a:rPr lang="en-US" sz="2600" b="1" dirty="0">
                <a:solidFill>
                  <a:schemeClr val="accent2">
                    <a:lumMod val="50000"/>
                  </a:schemeClr>
                </a:solidFill>
                <a:latin typeface="Calibri" charset="0"/>
              </a:rPr>
              <a:t>ETIQUETTE:</a:t>
            </a:r>
            <a:r>
              <a:rPr lang="en-US" sz="2600" dirty="0">
                <a:solidFill>
                  <a:schemeClr val="accent2">
                    <a:lumMod val="50000"/>
                  </a:schemeClr>
                </a:solidFill>
                <a:latin typeface="Calibri" charset="0"/>
              </a:rPr>
              <a:t>  We treat others as we would expect to be treated by them </a:t>
            </a:r>
          </a:p>
          <a:p>
            <a:endParaRPr lang="en-US" sz="2600" dirty="0">
              <a:solidFill>
                <a:schemeClr val="accent2">
                  <a:lumMod val="50000"/>
                </a:schemeClr>
              </a:solidFill>
              <a:latin typeface="Calibri"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7660A3D-94D7-4E5D-AE77-F2DEE49DF4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3" name="Rectangle 72">
            <a:extLst>
              <a:ext uri="{FF2B5EF4-FFF2-40B4-BE49-F238E27FC236}">
                <a16:creationId xmlns:a16="http://schemas.microsoft.com/office/drawing/2014/main" id="{A44EB985-DC5C-4DAC-9D62-8DC7D0F25A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74">
            <a:extLst>
              <a:ext uri="{FF2B5EF4-FFF2-40B4-BE49-F238E27FC236}">
                <a16:creationId xmlns:a16="http://schemas.microsoft.com/office/drawing/2014/main" id="{3FCB64ED-B050-4F57-8188-F233260082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76">
            <a:extLst>
              <a:ext uri="{FF2B5EF4-FFF2-40B4-BE49-F238E27FC236}">
                <a16:creationId xmlns:a16="http://schemas.microsoft.com/office/drawing/2014/main" id="{2BF5D0F4-EA4E-47A5-87BE-9ABB1AF66D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79" name="Rectangle 78">
            <a:extLst>
              <a:ext uri="{FF2B5EF4-FFF2-40B4-BE49-F238E27FC236}">
                <a16:creationId xmlns:a16="http://schemas.microsoft.com/office/drawing/2014/main" id="{5EC7AA7E-81E8-4755-AC3D-2CE40312D0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ED188C2F-B457-4F86-B4B4-79703666D7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82">
            <a:extLst>
              <a:ext uri="{FF2B5EF4-FFF2-40B4-BE49-F238E27FC236}">
                <a16:creationId xmlns:a16="http://schemas.microsoft.com/office/drawing/2014/main" id="{33B956FD-3E35-4658-9C8B-3A48FD2DB4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19" y="457200"/>
            <a:ext cx="9961047" cy="367807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56321" name="Title 1"/>
          <p:cNvSpPr>
            <a:spLocks noGrp="1"/>
          </p:cNvSpPr>
          <p:nvPr>
            <p:ph type="title"/>
          </p:nvPr>
        </p:nvSpPr>
        <p:spPr>
          <a:xfrm>
            <a:off x="1965278" y="668740"/>
            <a:ext cx="7574507" cy="3330055"/>
          </a:xfrm>
        </p:spPr>
        <p:txBody>
          <a:bodyPr vert="horz" lIns="91440" tIns="45720" rIns="91440" bIns="45720" rtlCol="0" anchor="t">
            <a:normAutofit/>
          </a:bodyPr>
          <a:lstStyle/>
          <a:p>
            <a:r>
              <a:rPr lang="en-US" sz="4000" dirty="0">
                <a:solidFill>
                  <a:srgbClr val="FFFFFF"/>
                </a:solidFill>
              </a:rPr>
              <a:t>Respectful Workplace</a:t>
            </a:r>
          </a:p>
        </p:txBody>
      </p:sp>
      <p:sp>
        <p:nvSpPr>
          <p:cNvPr id="85" name="Rectangle 84">
            <a:extLst>
              <a:ext uri="{FF2B5EF4-FFF2-40B4-BE49-F238E27FC236}">
                <a16:creationId xmlns:a16="http://schemas.microsoft.com/office/drawing/2014/main" id="{A1BC678D-D15E-4FC5-8CBF-5308E841AF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352" y="4244454"/>
            <a:ext cx="9961115" cy="207248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56322" name="Rectangle 1"/>
          <p:cNvSpPr>
            <a:spLocks noChangeArrowheads="1"/>
          </p:cNvSpPr>
          <p:nvPr/>
        </p:nvSpPr>
        <p:spPr bwMode="auto">
          <a:xfrm>
            <a:off x="2133889" y="4211171"/>
            <a:ext cx="9144000" cy="21390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eaLnBrk="1" hangingPunct="1">
              <a:spcAft>
                <a:spcPts val="600"/>
              </a:spcAft>
              <a:tabLst>
                <a:tab pos="457200" algn="l"/>
              </a:tabLst>
            </a:pPr>
            <a:r>
              <a:rPr lang="en-US" sz="3200" b="1" dirty="0">
                <a:latin typeface="Calibri" charset="0"/>
              </a:rPr>
              <a:t>BGS students are also expected to treat other individuals in their environment with respect (</a:t>
            </a:r>
            <a:r>
              <a:rPr lang="en-US" sz="3200" dirty="0">
                <a:solidFill>
                  <a:srgbClr val="FFFFFF"/>
                </a:solidFill>
                <a:latin typeface="Calibri" charset="0"/>
                <a:hlinkClick r:id="rId3">
                  <a:extLst>
                    <a:ext uri="{A12FA001-AC4F-418D-AE19-62706E023703}">
                      <ahyp:hlinkClr xmlns:ahyp="http://schemas.microsoft.com/office/drawing/2018/hyperlinkcolor" xmlns="" val="tx"/>
                    </a:ext>
                  </a:extLst>
                </a:hlinkClick>
              </a:rPr>
              <a:t>PennViolencePrevention</a:t>
            </a:r>
            <a:r>
              <a:rPr lang="en-US" sz="3200" dirty="0">
                <a:latin typeface="Calibri" charset="0"/>
              </a:rPr>
              <a:t>)</a:t>
            </a:r>
            <a:r>
              <a:rPr lang="en-US" sz="3200" b="1" dirty="0">
                <a:latin typeface="Calibri" charset="0"/>
              </a:rPr>
              <a:t>.</a:t>
            </a:r>
          </a:p>
          <a:p>
            <a:pPr eaLnBrk="1" hangingPunct="1">
              <a:spcAft>
                <a:spcPts val="600"/>
              </a:spcAft>
              <a:tabLst>
                <a:tab pos="457200" algn="l"/>
              </a:tabLst>
            </a:pPr>
            <a:endParaRPr lang="en-US" sz="3200" b="1" dirty="0">
              <a:latin typeface="Calibri"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373F125-DEF3-41D6-9918-AB21A2ACC3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1E9F226-EB6E-48C9-ADDA-636DE4BF4E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19A17876-0CDD-644E-B8AC-554F99776CBF}"/>
              </a:ext>
            </a:extLst>
          </p:cNvPr>
          <p:cNvSpPr>
            <a:spLocks noGrp="1"/>
          </p:cNvSpPr>
          <p:nvPr>
            <p:ph type="title"/>
          </p:nvPr>
        </p:nvSpPr>
        <p:spPr>
          <a:xfrm>
            <a:off x="959157" y="1113764"/>
            <a:ext cx="3269749" cy="4624327"/>
          </a:xfrm>
        </p:spPr>
        <p:txBody>
          <a:bodyPr anchor="ctr">
            <a:normAutofit/>
          </a:bodyPr>
          <a:lstStyle/>
          <a:p>
            <a:r>
              <a:rPr lang="en-US" sz="3200">
                <a:solidFill>
                  <a:srgbClr val="FFFFFF"/>
                </a:solidFill>
              </a:rPr>
              <a:t>Respectful Workplace</a:t>
            </a:r>
          </a:p>
        </p:txBody>
      </p:sp>
      <p:sp>
        <p:nvSpPr>
          <p:cNvPr id="10" name="Content Placeholder 3">
            <a:extLst>
              <a:ext uri="{FF2B5EF4-FFF2-40B4-BE49-F238E27FC236}">
                <a16:creationId xmlns:a16="http://schemas.microsoft.com/office/drawing/2014/main" id="{F3625166-5B54-C544-B970-C53E0BD40A7A}"/>
              </a:ext>
            </a:extLst>
          </p:cNvPr>
          <p:cNvSpPr>
            <a:spLocks noGrp="1"/>
          </p:cNvSpPr>
          <p:nvPr>
            <p:ph idx="1"/>
          </p:nvPr>
        </p:nvSpPr>
        <p:spPr>
          <a:xfrm>
            <a:off x="4876801" y="0"/>
            <a:ext cx="7315200" cy="6629400"/>
          </a:xfrm>
        </p:spPr>
        <p:txBody>
          <a:bodyPr anchor="ctr">
            <a:noAutofit/>
          </a:bodyPr>
          <a:lstStyle/>
          <a:p>
            <a:pPr marL="0" indent="0">
              <a:lnSpc>
                <a:spcPct val="90000"/>
              </a:lnSpc>
              <a:buNone/>
              <a:tabLst>
                <a:tab pos="457200" algn="l"/>
              </a:tabLst>
            </a:pPr>
            <a:endParaRPr lang="en-US" sz="2400" dirty="0">
              <a:latin typeface="Calibri" charset="0"/>
            </a:endParaRPr>
          </a:p>
          <a:p>
            <a:pPr>
              <a:lnSpc>
                <a:spcPct val="90000"/>
              </a:lnSpc>
              <a:tabLst>
                <a:tab pos="457200" algn="l"/>
              </a:tabLst>
            </a:pPr>
            <a:r>
              <a:rPr lang="en-US" sz="2400" b="1" dirty="0">
                <a:latin typeface="Calibri" charset="0"/>
              </a:rPr>
              <a:t>Think and Be Sensible Before You Act:</a:t>
            </a:r>
            <a:r>
              <a:rPr lang="en-US" sz="2400" dirty="0">
                <a:latin typeface="Calibri" charset="0"/>
              </a:rPr>
              <a:t> </a:t>
            </a:r>
            <a:r>
              <a:rPr lang="en-US" sz="2400" b="1" dirty="0">
                <a:latin typeface="Calibri" charset="0"/>
              </a:rPr>
              <a:t>Ask yourself these questions-</a:t>
            </a:r>
          </a:p>
          <a:p>
            <a:pPr lvl="1">
              <a:lnSpc>
                <a:spcPct val="90000"/>
              </a:lnSpc>
              <a:buFontTx/>
              <a:buChar char="•"/>
              <a:tabLst>
                <a:tab pos="457200" algn="l"/>
              </a:tabLst>
            </a:pPr>
            <a:r>
              <a:rPr lang="en-US" sz="2400" dirty="0">
                <a:latin typeface="Calibri" charset="0"/>
              </a:rPr>
              <a:t> Is the joke, behavior or conversation appropriate to the relationship?</a:t>
            </a:r>
          </a:p>
          <a:p>
            <a:pPr lvl="1">
              <a:lnSpc>
                <a:spcPct val="90000"/>
              </a:lnSpc>
              <a:buFontTx/>
              <a:buChar char="•"/>
              <a:tabLst>
                <a:tab pos="457200" algn="l"/>
              </a:tabLst>
            </a:pPr>
            <a:r>
              <a:rPr lang="en-US" sz="2400" dirty="0">
                <a:latin typeface="Calibri" charset="0"/>
              </a:rPr>
              <a:t> Would my colleagues consider my behavior as unprofessional behavior?</a:t>
            </a:r>
          </a:p>
          <a:p>
            <a:pPr lvl="1">
              <a:lnSpc>
                <a:spcPct val="90000"/>
              </a:lnSpc>
              <a:buFontTx/>
              <a:buChar char="•"/>
              <a:tabLst>
                <a:tab pos="457200" algn="l"/>
              </a:tabLst>
            </a:pPr>
            <a:r>
              <a:rPr lang="en-US" sz="2400" dirty="0">
                <a:latin typeface="Calibri" charset="0"/>
              </a:rPr>
              <a:t> Could the comment/behavior be misunderstood by people who don’t know 	the situation?</a:t>
            </a:r>
          </a:p>
          <a:p>
            <a:pPr lvl="1">
              <a:lnSpc>
                <a:spcPct val="90000"/>
              </a:lnSpc>
              <a:buFontTx/>
              <a:buChar char="•"/>
              <a:tabLst>
                <a:tab pos="457200" algn="l"/>
              </a:tabLst>
            </a:pPr>
            <a:r>
              <a:rPr lang="en-US" sz="2400" dirty="0">
                <a:latin typeface="Calibri" charset="0"/>
              </a:rPr>
              <a:t> Do you think about the impact of your communication with others, and do you notice how other people react to what you say and do?</a:t>
            </a:r>
          </a:p>
          <a:p>
            <a:pPr lvl="1">
              <a:lnSpc>
                <a:spcPct val="90000"/>
              </a:lnSpc>
              <a:buFontTx/>
              <a:buChar char="•"/>
              <a:tabLst>
                <a:tab pos="457200" algn="l"/>
              </a:tabLst>
            </a:pPr>
            <a:r>
              <a:rPr lang="en-US" sz="2400" dirty="0">
                <a:latin typeface="Calibri" charset="0"/>
              </a:rPr>
              <a:t> Are you treating others with respect and identifying how they want to be treated?</a:t>
            </a:r>
          </a:p>
        </p:txBody>
      </p:sp>
    </p:spTree>
    <p:extLst>
      <p:ext uri="{BB962C8B-B14F-4D97-AF65-F5344CB8AC3E}">
        <p14:creationId xmlns:p14="http://schemas.microsoft.com/office/powerpoint/2010/main" val="810331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9AA9F65-94B8-41A5-A7FF-23D2CFB116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7E8B0F8E-3F6C-4541-B9C1-774D80A088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A45F5BC-32D1-41CD-B270-C46F18CA1A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CE57EE13-72B0-4FFA-ACE1-EBDE89340E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17" name="Rectangle 16">
            <a:extLst>
              <a:ext uri="{FF2B5EF4-FFF2-40B4-BE49-F238E27FC236}">
                <a16:creationId xmlns:a16="http://schemas.microsoft.com/office/drawing/2014/main" id="{DA182162-B517-4B41-B039-339F87FAE1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9B5AD54-1E68-4239-A6AF-FE0F49BB8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593336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extBox 3"/>
          <p:cNvSpPr txBox="1"/>
          <p:nvPr/>
        </p:nvSpPr>
        <p:spPr>
          <a:xfrm>
            <a:off x="768267" y="1009397"/>
            <a:ext cx="3078342" cy="4801468"/>
          </a:xfrm>
          <a:prstGeom prst="rect">
            <a:avLst/>
          </a:prstGeom>
        </p:spPr>
        <p:txBody>
          <a:bodyPr vert="horz" lIns="91440" tIns="45720" rIns="91440" bIns="45720" rtlCol="0" anchor="ctr">
            <a:normAutofit/>
          </a:bodyPr>
          <a:lstStyle/>
          <a:p>
            <a:pPr algn="ctr" defTabSz="457200" eaLnBrk="1" hangingPunct="1">
              <a:spcBef>
                <a:spcPct val="20000"/>
              </a:spcBef>
              <a:spcAft>
                <a:spcPts val="600"/>
              </a:spcAft>
              <a:buClr>
                <a:schemeClr val="accent2"/>
              </a:buClr>
              <a:buSzPct val="92000"/>
              <a:defRPr/>
            </a:pPr>
            <a:r>
              <a:rPr lang="en-US" cap="all">
                <a:solidFill>
                  <a:srgbClr val="FFFFFF"/>
                </a:solidFill>
                <a:latin typeface="+mn-lt"/>
                <a:ea typeface="+mn-ea"/>
                <a:cs typeface="+mn-cs"/>
              </a:rPr>
              <a:t>Expectations of BGS Students</a:t>
            </a:r>
          </a:p>
        </p:txBody>
      </p:sp>
      <p:sp>
        <p:nvSpPr>
          <p:cNvPr id="3" name="TextBox 2"/>
          <p:cNvSpPr txBox="1"/>
          <p:nvPr/>
        </p:nvSpPr>
        <p:spPr>
          <a:xfrm>
            <a:off x="4926077" y="746226"/>
            <a:ext cx="6007100" cy="5355312"/>
          </a:xfrm>
          <a:prstGeom prst="rect">
            <a:avLst/>
          </a:prstGeom>
          <a:noFill/>
        </p:spPr>
        <p:txBody>
          <a:bodyPr wrap="square">
            <a:spAutoFit/>
          </a:bodyPr>
          <a:lstStyle/>
          <a:p>
            <a:pPr marL="742950" lvl="1" indent="-285750" eaLnBrk="1" hangingPunct="1">
              <a:spcBef>
                <a:spcPct val="20000"/>
              </a:spcBef>
              <a:buFont typeface="Arial" pitchFamily="34" charset="0"/>
              <a:buChar char="•"/>
              <a:defRPr/>
            </a:pPr>
            <a:r>
              <a:rPr lang="en-US" sz="3600" dirty="0">
                <a:latin typeface="Calibri"/>
                <a:ea typeface="Calibri" pitchFamily="34" charset="0"/>
                <a:cs typeface="Calibri" pitchFamily="34" charset="0"/>
              </a:rPr>
              <a:t>Be Self-Motivated</a:t>
            </a:r>
          </a:p>
          <a:p>
            <a:pPr marL="1143000" lvl="2" indent="-228600" eaLnBrk="1" hangingPunct="1">
              <a:spcBef>
                <a:spcPct val="20000"/>
              </a:spcBef>
              <a:buFont typeface="Courier New" pitchFamily="49" charset="0"/>
              <a:buChar char="o"/>
              <a:defRPr/>
            </a:pPr>
            <a:r>
              <a:rPr lang="en-US" dirty="0">
                <a:latin typeface="Calibri"/>
                <a:ea typeface="Calibri" pitchFamily="34" charset="0"/>
                <a:cs typeface="Calibri" pitchFamily="34" charset="0"/>
              </a:rPr>
              <a:t> </a:t>
            </a:r>
            <a:r>
              <a:rPr lang="en-US" sz="3000" dirty="0">
                <a:latin typeface="Calibri"/>
                <a:ea typeface="Calibri" pitchFamily="34" charset="0"/>
                <a:cs typeface="Calibri" pitchFamily="34" charset="0"/>
              </a:rPr>
              <a:t>Read journal articles regularly, without prompting </a:t>
            </a:r>
          </a:p>
          <a:p>
            <a:pPr marL="1143000" lvl="2" indent="-228600" eaLnBrk="1" hangingPunct="1">
              <a:spcBef>
                <a:spcPct val="20000"/>
              </a:spcBef>
              <a:buFont typeface="Courier New" pitchFamily="49" charset="0"/>
              <a:buChar char="o"/>
              <a:defRPr/>
            </a:pPr>
            <a:r>
              <a:rPr lang="en-US" sz="3000" dirty="0">
                <a:latin typeface="Calibri"/>
                <a:ea typeface="Calibri" pitchFamily="34" charset="0"/>
                <a:cs typeface="Calibri" pitchFamily="34" charset="0"/>
              </a:rPr>
              <a:t> Understand the science</a:t>
            </a:r>
          </a:p>
          <a:p>
            <a:pPr marL="1143000" lvl="2" indent="-228600" eaLnBrk="1" hangingPunct="1">
              <a:spcBef>
                <a:spcPct val="20000"/>
              </a:spcBef>
              <a:buFont typeface="Courier New" pitchFamily="49" charset="0"/>
              <a:buChar char="o"/>
              <a:defRPr/>
            </a:pPr>
            <a:r>
              <a:rPr lang="en-US" sz="3000" dirty="0">
                <a:latin typeface="Calibri"/>
                <a:ea typeface="Calibri" pitchFamily="34" charset="0"/>
                <a:cs typeface="Calibri" pitchFamily="34" charset="0"/>
              </a:rPr>
              <a:t> Ask questions</a:t>
            </a:r>
          </a:p>
          <a:p>
            <a:pPr marL="1143000" lvl="2" indent="-228600" eaLnBrk="1" hangingPunct="1">
              <a:spcBef>
                <a:spcPct val="20000"/>
              </a:spcBef>
              <a:buFont typeface="Courier New" pitchFamily="49" charset="0"/>
              <a:buChar char="o"/>
              <a:defRPr/>
            </a:pPr>
            <a:r>
              <a:rPr lang="en-US" sz="3000" dirty="0">
                <a:latin typeface="Calibri"/>
                <a:ea typeface="Calibri" pitchFamily="34" charset="0"/>
                <a:cs typeface="Calibri" pitchFamily="34" charset="0"/>
              </a:rPr>
              <a:t> Come prepared to class and lab</a:t>
            </a:r>
          </a:p>
          <a:p>
            <a:pPr marL="1143000" lvl="2" indent="-228600" eaLnBrk="1" hangingPunct="1">
              <a:spcBef>
                <a:spcPct val="20000"/>
              </a:spcBef>
              <a:buFont typeface="Courier New" pitchFamily="49" charset="0"/>
              <a:buChar char="o"/>
              <a:defRPr/>
            </a:pPr>
            <a:r>
              <a:rPr lang="en-US" sz="3000" dirty="0">
                <a:latin typeface="Calibri"/>
                <a:ea typeface="Calibri" pitchFamily="34" charset="0"/>
                <a:cs typeface="Calibri" pitchFamily="34" charset="0"/>
              </a:rPr>
              <a:t> Learn how things (equipment, techniques) work</a:t>
            </a:r>
          </a:p>
          <a:p>
            <a:pPr marL="1143000" lvl="2" indent="-228600" eaLnBrk="1" hangingPunct="1">
              <a:spcBef>
                <a:spcPct val="20000"/>
              </a:spcBef>
              <a:buFont typeface="Courier New" pitchFamily="49" charset="0"/>
              <a:buChar char="o"/>
              <a:defRPr/>
            </a:pPr>
            <a:endParaRPr lang="en-US" sz="3000" dirty="0">
              <a:solidFill>
                <a:schemeClr val="bg1">
                  <a:lumMod val="95000"/>
                </a:schemeClr>
              </a:solidFill>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660A3D-94D7-4E5D-AE77-F2DEE49DF4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A44EB985-DC5C-4DAC-9D62-8DC7D0F25A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3FCB64ED-B050-4F57-8188-F233260082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2BF5D0F4-EA4E-47A5-87BE-9ABB1AF66D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17" name="Rectangle 16">
            <a:extLst>
              <a:ext uri="{FF2B5EF4-FFF2-40B4-BE49-F238E27FC236}">
                <a16:creationId xmlns:a16="http://schemas.microsoft.com/office/drawing/2014/main" id="{DA182162-B517-4B41-B039-339F87FAE1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9B5AD54-1E68-4239-A6AF-FE0F49BB8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593336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extBox 3"/>
          <p:cNvSpPr txBox="1"/>
          <p:nvPr/>
        </p:nvSpPr>
        <p:spPr>
          <a:xfrm>
            <a:off x="768267" y="1009397"/>
            <a:ext cx="3078342" cy="4801468"/>
          </a:xfrm>
          <a:prstGeom prst="rect">
            <a:avLst/>
          </a:prstGeom>
        </p:spPr>
        <p:txBody>
          <a:bodyPr vert="horz" lIns="91440" tIns="45720" rIns="91440" bIns="45720" rtlCol="0" anchor="ctr">
            <a:normAutofit/>
          </a:bodyPr>
          <a:lstStyle/>
          <a:p>
            <a:pPr algn="ctr" defTabSz="457200" eaLnBrk="1" hangingPunct="1">
              <a:spcBef>
                <a:spcPct val="20000"/>
              </a:spcBef>
              <a:spcAft>
                <a:spcPts val="600"/>
              </a:spcAft>
              <a:buClr>
                <a:schemeClr val="accent2"/>
              </a:buClr>
              <a:buSzPct val="92000"/>
              <a:defRPr/>
            </a:pPr>
            <a:r>
              <a:rPr lang="en-US" cap="all">
                <a:solidFill>
                  <a:srgbClr val="FFFFFF"/>
                </a:solidFill>
                <a:latin typeface="+mn-lt"/>
                <a:ea typeface="+mn-ea"/>
                <a:cs typeface="+mn-cs"/>
              </a:rPr>
              <a:t>Expectations of BGS Students</a:t>
            </a:r>
          </a:p>
        </p:txBody>
      </p:sp>
      <p:sp>
        <p:nvSpPr>
          <p:cNvPr id="3" name="TextBox 2"/>
          <p:cNvSpPr txBox="1"/>
          <p:nvPr/>
        </p:nvSpPr>
        <p:spPr>
          <a:xfrm>
            <a:off x="4613321" y="2011145"/>
            <a:ext cx="5808133" cy="2142125"/>
          </a:xfrm>
          <a:prstGeom prst="rect">
            <a:avLst/>
          </a:prstGeom>
          <a:noFill/>
        </p:spPr>
        <p:txBody>
          <a:bodyPr wrap="square">
            <a:spAutoFit/>
          </a:bodyPr>
          <a:lstStyle/>
          <a:p>
            <a:pPr lvl="1" eaLnBrk="1" hangingPunct="1">
              <a:spcBef>
                <a:spcPct val="20000"/>
              </a:spcBef>
              <a:defRPr/>
            </a:pPr>
            <a:endParaRPr lang="en-US" sz="3000" dirty="0">
              <a:latin typeface="Calibri"/>
              <a:ea typeface="Calibri" pitchFamily="34" charset="0"/>
              <a:cs typeface="Calibri" pitchFamily="34" charset="0"/>
            </a:endParaRPr>
          </a:p>
          <a:p>
            <a:pPr lvl="2" indent="-457200" eaLnBrk="1" hangingPunct="1">
              <a:spcBef>
                <a:spcPct val="20000"/>
              </a:spcBef>
              <a:buFont typeface="Arial" pitchFamily="34" charset="0"/>
              <a:buChar char="•"/>
              <a:defRPr/>
            </a:pPr>
            <a:r>
              <a:rPr lang="en-US" sz="3600" dirty="0">
                <a:latin typeface="+mn-lt"/>
                <a:ea typeface="+mn-ea"/>
                <a:cs typeface="+mn-cs"/>
              </a:rPr>
              <a:t>Be Productive</a:t>
            </a:r>
          </a:p>
          <a:p>
            <a:pPr marL="1257300" lvl="2" indent="-342900" eaLnBrk="1" hangingPunct="1">
              <a:buFont typeface="Courier New" pitchFamily="49" charset="0"/>
              <a:buChar char="o"/>
              <a:defRPr/>
            </a:pPr>
            <a:r>
              <a:rPr lang="en-US" sz="3000" dirty="0">
                <a:latin typeface="+mn-lt"/>
                <a:ea typeface="+mn-ea"/>
                <a:cs typeface="+mn-cs"/>
              </a:rPr>
              <a:t>Be proactive, not passive: </a:t>
            </a:r>
          </a:p>
          <a:p>
            <a:pPr marL="1257300" lvl="2" indent="-342900" eaLnBrk="1" hangingPunct="1">
              <a:buFont typeface="Courier New" pitchFamily="49" charset="0"/>
              <a:buChar char="o"/>
              <a:defRPr/>
            </a:pPr>
            <a:r>
              <a:rPr lang="en-US" sz="3000" dirty="0">
                <a:latin typeface="+mn-lt"/>
                <a:ea typeface="+mn-ea"/>
                <a:cs typeface="+mn-cs"/>
              </a:rPr>
              <a:t>Move your science forward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CE8BCA1D-ACDF-4D63-9AA0-366C4F8553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7B3D0B-67E0-264D-BF79-6477E9B30D8F}"/>
              </a:ext>
            </a:extLst>
          </p:cNvPr>
          <p:cNvSpPr>
            <a:spLocks noGrp="1"/>
          </p:cNvSpPr>
          <p:nvPr>
            <p:ph type="title"/>
          </p:nvPr>
        </p:nvSpPr>
        <p:spPr>
          <a:xfrm>
            <a:off x="746228" y="1037967"/>
            <a:ext cx="3054091" cy="4709131"/>
          </a:xfrm>
        </p:spPr>
        <p:txBody>
          <a:bodyPr anchor="ctr">
            <a:normAutofit/>
          </a:bodyPr>
          <a:lstStyle/>
          <a:p>
            <a:r>
              <a:rPr lang="en-US" dirty="0">
                <a:solidFill>
                  <a:schemeClr val="accent1"/>
                </a:solidFill>
              </a:rPr>
              <a:t>Please Read and Sign</a:t>
            </a:r>
          </a:p>
        </p:txBody>
      </p:sp>
      <p:sp>
        <p:nvSpPr>
          <p:cNvPr id="25" name="Rectangle 24">
            <a:extLst>
              <a:ext uri="{FF2B5EF4-FFF2-40B4-BE49-F238E27FC236}">
                <a16:creationId xmlns:a16="http://schemas.microsoft.com/office/drawing/2014/main" id="{5DB82E3F-D9C4-42E7-AABF-D760C2F561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5F145784-B126-48E6-B33B-0BEA2EBF18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06AD7FED-ECA8-4F84-9067-C1B1E9610F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30">
            <a:extLst>
              <a:ext uri="{FF2B5EF4-FFF2-40B4-BE49-F238E27FC236}">
                <a16:creationId xmlns:a16="http://schemas.microsoft.com/office/drawing/2014/main" id="{74DF12F2-5059-41AC-A8BD-D5E115CDC2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8"/>
            <a:ext cx="7498616"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835BA36C-67EF-493E-91F3-581F0B8F28AD}"/>
              </a:ext>
            </a:extLst>
          </p:cNvPr>
          <p:cNvGraphicFramePr>
            <a:graphicFrameLocks noGrp="1"/>
          </p:cNvGraphicFramePr>
          <p:nvPr>
            <p:ph idx="1"/>
            <p:extLst>
              <p:ext uri="{D42A27DB-BD31-4B8C-83A1-F6EECF244321}">
                <p14:modId xmlns:p14="http://schemas.microsoft.com/office/powerpoint/2010/main" val="2777465225"/>
              </p:ext>
            </p:extLst>
          </p:nvPr>
        </p:nvGraphicFramePr>
        <p:xfrm>
          <a:off x="4598438" y="1037967"/>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2087508"/>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1A59258C-AAC2-41CD-973C-7439B122A3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74" name="Rectangle 73">
            <a:extLst>
              <a:ext uri="{FF2B5EF4-FFF2-40B4-BE49-F238E27FC236}">
                <a16:creationId xmlns:a16="http://schemas.microsoft.com/office/drawing/2014/main" id="{54516B72-0116-42B2-82A2-B11218A366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43468" y="1033389"/>
            <a:ext cx="4826256" cy="4825409"/>
          </a:xfrm>
          <a:prstGeom prst="rect">
            <a:avLst/>
          </a:prstGeom>
        </p:spPr>
        <p:txBody>
          <a:bodyPr vert="horz" lIns="91440" tIns="45720" rIns="91440" bIns="45720" rtlCol="0" anchor="ctr">
            <a:normAutofit/>
          </a:bodyPr>
          <a:lstStyle/>
          <a:p>
            <a:pPr defTabSz="457200" eaLnBrk="1" hangingPunct="1">
              <a:spcAft>
                <a:spcPts val="600"/>
              </a:spcAft>
              <a:defRPr/>
            </a:pPr>
            <a:r>
              <a:rPr lang="en-US" sz="4800" cap="all" dirty="0">
                <a:solidFill>
                  <a:srgbClr val="FFFFFF"/>
                </a:solidFill>
                <a:latin typeface="+mj-lt"/>
                <a:ea typeface="+mj-ea"/>
                <a:cs typeface="+mj-cs"/>
              </a:rPr>
              <a:t>Expectations of BGS Students</a:t>
            </a:r>
          </a:p>
        </p:txBody>
      </p:sp>
      <p:sp>
        <p:nvSpPr>
          <p:cNvPr id="76" name="Rectangle 75">
            <a:extLst>
              <a:ext uri="{FF2B5EF4-FFF2-40B4-BE49-F238E27FC236}">
                <a16:creationId xmlns:a16="http://schemas.microsoft.com/office/drawing/2014/main" id="{7CDB507F-21B7-4C27-B0FC-D9C465C6DB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77">
            <a:extLst>
              <a:ext uri="{FF2B5EF4-FFF2-40B4-BE49-F238E27FC236}">
                <a16:creationId xmlns:a16="http://schemas.microsoft.com/office/drawing/2014/main" id="{7AB1AE17-B7A3-4363-95CD-25441E2FF1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243" name="Content Placeholder 2"/>
          <p:cNvSpPr>
            <a:spLocks noGrp="1"/>
          </p:cNvSpPr>
          <p:nvPr>
            <p:ph idx="1"/>
          </p:nvPr>
        </p:nvSpPr>
        <p:spPr>
          <a:xfrm>
            <a:off x="6755769" y="1033390"/>
            <a:ext cx="5283831" cy="4825409"/>
          </a:xfrm>
          <a:ln w="57150">
            <a:noFill/>
          </a:ln>
        </p:spPr>
        <p:txBody>
          <a:bodyPr vert="horz" lIns="91440" tIns="45720" rIns="91440" bIns="45720" rtlCol="0" anchor="ctr">
            <a:noAutofit/>
          </a:bodyPr>
          <a:lstStyle/>
          <a:p>
            <a:pPr lvl="1">
              <a:defRPr/>
            </a:pPr>
            <a:r>
              <a:rPr lang="en-US" sz="2800" dirty="0">
                <a:solidFill>
                  <a:schemeClr val="accent2">
                    <a:lumMod val="50000"/>
                  </a:schemeClr>
                </a:solidFill>
              </a:rPr>
              <a:t>I.  Student Conduct</a:t>
            </a:r>
          </a:p>
          <a:p>
            <a:pPr lvl="1">
              <a:defRPr/>
            </a:pPr>
            <a:r>
              <a:rPr lang="en-US" sz="2800" dirty="0">
                <a:solidFill>
                  <a:schemeClr val="accent2">
                    <a:lumMod val="50000"/>
                  </a:schemeClr>
                </a:solidFill>
              </a:rPr>
              <a:t>II. Conditions of Fellowship Awards</a:t>
            </a:r>
          </a:p>
          <a:p>
            <a:pPr lvl="1">
              <a:defRPr/>
            </a:pPr>
            <a:r>
              <a:rPr lang="en-US" sz="2800" dirty="0">
                <a:solidFill>
                  <a:schemeClr val="accent2">
                    <a:lumMod val="50000"/>
                  </a:schemeClr>
                </a:solidFill>
              </a:rPr>
              <a:t>III. Leaves of Absence</a:t>
            </a:r>
          </a:p>
          <a:p>
            <a:pPr lvl="1">
              <a:defRPr/>
            </a:pPr>
            <a:r>
              <a:rPr lang="en-US" sz="2800" dirty="0">
                <a:solidFill>
                  <a:schemeClr val="accent2">
                    <a:lumMod val="50000"/>
                  </a:schemeClr>
                </a:solidFill>
              </a:rPr>
              <a:t>IV. Academic Requirements</a:t>
            </a:r>
          </a:p>
          <a:p>
            <a:pPr lvl="1">
              <a:defRPr/>
            </a:pPr>
            <a:r>
              <a:rPr lang="en-US" sz="2800" dirty="0">
                <a:solidFill>
                  <a:schemeClr val="accent2">
                    <a:lumMod val="50000"/>
                  </a:schemeClr>
                </a:solidFill>
              </a:rPr>
              <a:t>V. Grievance Policy</a:t>
            </a:r>
          </a:p>
          <a:p>
            <a:pPr lvl="1">
              <a:defRPr/>
            </a:pPr>
            <a:r>
              <a:rPr lang="en-US" sz="2800" dirty="0">
                <a:solidFill>
                  <a:schemeClr val="accent2">
                    <a:lumMod val="50000"/>
                  </a:schemeClr>
                </a:solidFill>
              </a:rPr>
              <a:t>VI. Other Policies</a:t>
            </a:r>
          </a:p>
          <a:p>
            <a:pPr marL="0" indent="0">
              <a:defRPr/>
            </a:pPr>
            <a:endParaRPr lang="en-US" sz="2800" dirty="0">
              <a:solidFill>
                <a:schemeClr val="accent2">
                  <a:lumMod val="50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 Box 2"/>
          <p:cNvSpPr txBox="1">
            <a:spLocks noChangeArrowheads="1"/>
          </p:cNvSpPr>
          <p:nvPr/>
        </p:nvSpPr>
        <p:spPr bwMode="auto">
          <a:xfrm>
            <a:off x="4015581" y="531300"/>
            <a:ext cx="4160837"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3600" dirty="0">
                <a:latin typeface="Calibri" charset="0"/>
              </a:rPr>
              <a:t>Who Owns the Data?</a:t>
            </a:r>
          </a:p>
        </p:txBody>
      </p:sp>
      <p:sp>
        <p:nvSpPr>
          <p:cNvPr id="50178" name="Text Box 4"/>
          <p:cNvSpPr txBox="1">
            <a:spLocks noChangeArrowheads="1"/>
          </p:cNvSpPr>
          <p:nvPr/>
        </p:nvSpPr>
        <p:spPr bwMode="auto">
          <a:xfrm>
            <a:off x="2422526" y="2333625"/>
            <a:ext cx="733107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endParaRPr lang="en-US"/>
          </a:p>
        </p:txBody>
      </p:sp>
      <p:sp>
        <p:nvSpPr>
          <p:cNvPr id="50179" name="Text Box 5"/>
          <p:cNvSpPr txBox="1">
            <a:spLocks noChangeArrowheads="1"/>
          </p:cNvSpPr>
          <p:nvPr/>
        </p:nvSpPr>
        <p:spPr bwMode="auto">
          <a:xfrm>
            <a:off x="2041526" y="2486025"/>
            <a:ext cx="352107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endParaRPr lang="en-US"/>
          </a:p>
        </p:txBody>
      </p:sp>
      <p:sp>
        <p:nvSpPr>
          <p:cNvPr id="50180" name="Text Box 6"/>
          <p:cNvSpPr txBox="1">
            <a:spLocks noChangeArrowheads="1"/>
          </p:cNvSpPr>
          <p:nvPr/>
        </p:nvSpPr>
        <p:spPr bwMode="auto">
          <a:xfrm>
            <a:off x="495300" y="1397674"/>
            <a:ext cx="11201400" cy="4370427"/>
          </a:xfrm>
          <a:prstGeom prst="rect">
            <a:avLst/>
          </a:prstGeom>
          <a:noFill/>
          <a:ln w="9525">
            <a:no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buFont typeface="Arial" charset="0"/>
              <a:buChar char="•"/>
            </a:pPr>
            <a:r>
              <a:rPr lang="en-US" sz="2000" dirty="0">
                <a:latin typeface="Calibri" charset="0"/>
              </a:rPr>
              <a:t> </a:t>
            </a:r>
            <a:r>
              <a:rPr lang="en-US" dirty="0">
                <a:latin typeface="Calibri" charset="0"/>
              </a:rPr>
              <a:t>Faculty, graduate students, postdoctoral fellows or staff performing research in a university do not own the data collected.</a:t>
            </a:r>
          </a:p>
          <a:p>
            <a:pPr lvl="1" eaLnBrk="1" hangingPunct="1">
              <a:buFont typeface="Arial" charset="0"/>
              <a:buChar char="•"/>
            </a:pPr>
            <a:r>
              <a:rPr lang="en-US" sz="1800" dirty="0">
                <a:latin typeface="Calibri" charset="0"/>
              </a:rPr>
              <a:t> </a:t>
            </a:r>
            <a:r>
              <a:rPr lang="en-US" sz="2000" dirty="0">
                <a:latin typeface="Calibri" charset="0"/>
              </a:rPr>
              <a:t>Employees work for hire for the university, which, in most cases, owns the rights to the data;</a:t>
            </a:r>
          </a:p>
          <a:p>
            <a:pPr lvl="1" eaLnBrk="1" hangingPunct="1">
              <a:buFont typeface="Arial" charset="0"/>
              <a:buChar char="•"/>
            </a:pPr>
            <a:r>
              <a:rPr lang="en-US" sz="2000" dirty="0">
                <a:latin typeface="Calibri" charset="0"/>
              </a:rPr>
              <a:t> Students and postdoctoral fellows sign a participation agreement that governs Research Property.</a:t>
            </a:r>
          </a:p>
          <a:p>
            <a:pPr lvl="1" eaLnBrk="1" hangingPunct="1"/>
            <a:endParaRPr lang="en-US" sz="2000" dirty="0">
              <a:latin typeface="Calibri" charset="0"/>
            </a:endParaRPr>
          </a:p>
          <a:p>
            <a:pPr lvl="1" eaLnBrk="1" hangingPunct="1">
              <a:buFont typeface="Arial" charset="0"/>
              <a:buChar char="•"/>
            </a:pPr>
            <a:endParaRPr lang="en-US" sz="1800" dirty="0">
              <a:latin typeface="Calibri" charset="0"/>
            </a:endParaRPr>
          </a:p>
          <a:p>
            <a:pPr eaLnBrk="1" hangingPunct="1">
              <a:buFont typeface="Arial" charset="0"/>
              <a:buChar char="•"/>
            </a:pPr>
            <a:r>
              <a:rPr lang="en-US" sz="2000" dirty="0">
                <a:solidFill>
                  <a:schemeClr val="bg1"/>
                </a:solidFill>
                <a:latin typeface="Calibri" charset="0"/>
              </a:rPr>
              <a:t> </a:t>
            </a:r>
            <a:r>
              <a:rPr lang="en-US" dirty="0">
                <a:solidFill>
                  <a:schemeClr val="bg1"/>
                </a:solidFill>
                <a:latin typeface="Calibri" charset="0"/>
              </a:rPr>
              <a:t>Data and data books collected by undergraduates, post-baccalaureate students, graduate students, and postdoctoral fellows on a research project belong to the grantee institution.</a:t>
            </a:r>
          </a:p>
          <a:p>
            <a:pPr lvl="1" eaLnBrk="1" hangingPunct="1">
              <a:buFont typeface="Arial" charset="0"/>
              <a:buChar char="•"/>
            </a:pPr>
            <a:r>
              <a:rPr lang="en-US" sz="1800" dirty="0">
                <a:solidFill>
                  <a:schemeClr val="bg1"/>
                </a:solidFill>
                <a:latin typeface="Calibri" charset="0"/>
              </a:rPr>
              <a:t> </a:t>
            </a:r>
            <a:r>
              <a:rPr lang="en-US" sz="2000" dirty="0">
                <a:solidFill>
                  <a:schemeClr val="bg1"/>
                </a:solidFill>
                <a:latin typeface="Calibri" charset="0"/>
              </a:rPr>
              <a:t>Students may not take their data when they leave without making appropriate arrangements.</a:t>
            </a:r>
          </a:p>
          <a:p>
            <a:pPr lvl="1" eaLnBrk="1" hangingPunct="1">
              <a:buFont typeface="Arial" charset="0"/>
              <a:buChar char="•"/>
            </a:pPr>
            <a:r>
              <a:rPr lang="en-US" sz="2000" dirty="0">
                <a:solidFill>
                  <a:schemeClr val="bg1"/>
                </a:solidFill>
                <a:latin typeface="Calibri" charset="0"/>
              </a:rPr>
              <a:t> Retaining copies of data is allowed with permission and is usually good practice.</a:t>
            </a:r>
          </a:p>
          <a:p>
            <a:pPr lvl="1" eaLnBrk="1" hangingPunct="1">
              <a:buFont typeface="Arial" charset="0"/>
              <a:buChar char="•"/>
            </a:pPr>
            <a:r>
              <a:rPr lang="en-US" sz="2000" dirty="0">
                <a:solidFill>
                  <a:schemeClr val="bg1"/>
                </a:solidFill>
                <a:latin typeface="Calibri" charset="0"/>
              </a:rPr>
              <a:t> When faculty members leave an institution, they have to negotiate with the university to keep their grants and data.</a:t>
            </a:r>
          </a:p>
        </p:txBody>
      </p:sp>
      <p:sp>
        <p:nvSpPr>
          <p:cNvPr id="50181" name="Rectangle 6"/>
          <p:cNvSpPr>
            <a:spLocks noChangeArrowheads="1"/>
          </p:cNvSpPr>
          <p:nvPr/>
        </p:nvSpPr>
        <p:spPr bwMode="auto">
          <a:xfrm>
            <a:off x="1524000" y="6318250"/>
            <a:ext cx="91440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eaLnBrk="1" hangingPunct="1"/>
            <a:r>
              <a:rPr lang="en-US" sz="2000">
                <a:latin typeface="Calibri" charset="0"/>
                <a:hlinkClick r:id="rId3"/>
              </a:rPr>
              <a:t>http://www.med.upenn.edu/postdoc/documents/patent.policy.02.22.05.pdf</a:t>
            </a:r>
            <a:r>
              <a:rPr lang="en-US" sz="2000">
                <a:latin typeface="Calibri" charset="0"/>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4BFB7C5-23B6-4047-BF5E-F9EEBB437C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FBC3CD9F-A361-4496-A6E0-24338B2A690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75">
            <a:extLst>
              <a:ext uri="{FF2B5EF4-FFF2-40B4-BE49-F238E27FC236}">
                <a16:creationId xmlns:a16="http://schemas.microsoft.com/office/drawing/2014/main" id="{D37DA931-62D6-4B32-9103-84C0960AEA6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20" y="457200"/>
            <a:ext cx="6248454" cy="58597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9939" name="TextBox 2"/>
          <p:cNvSpPr txBox="1">
            <a:spLocks noChangeArrowheads="1"/>
          </p:cNvSpPr>
          <p:nvPr/>
        </p:nvSpPr>
        <p:spPr bwMode="auto">
          <a:xfrm>
            <a:off x="2156346" y="849745"/>
            <a:ext cx="5526993" cy="4745836"/>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defTabSz="457200" eaLnBrk="1" hangingPunct="1">
              <a:spcAft>
                <a:spcPts val="600"/>
              </a:spcAft>
            </a:pPr>
            <a:r>
              <a:rPr lang="en-US" sz="6000" cap="all" dirty="0">
                <a:solidFill>
                  <a:srgbClr val="FFFFFF"/>
                </a:solidFill>
                <a:latin typeface="+mj-lt"/>
                <a:ea typeface="+mj-ea"/>
                <a:cs typeface="+mj-cs"/>
              </a:rPr>
              <a:t>University</a:t>
            </a:r>
          </a:p>
          <a:p>
            <a:pPr defTabSz="457200" eaLnBrk="1" hangingPunct="1">
              <a:spcAft>
                <a:spcPts val="600"/>
              </a:spcAft>
            </a:pPr>
            <a:r>
              <a:rPr lang="en-US" sz="6000" cap="all" dirty="0">
                <a:solidFill>
                  <a:srgbClr val="FFFFFF"/>
                </a:solidFill>
                <a:latin typeface="+mj-lt"/>
                <a:ea typeface="+mj-ea"/>
                <a:cs typeface="+mj-cs"/>
              </a:rPr>
              <a:t>Code of Academic Integrity</a:t>
            </a:r>
          </a:p>
        </p:txBody>
      </p:sp>
      <p:sp>
        <p:nvSpPr>
          <p:cNvPr id="78" name="Rectangle 77">
            <a:extLst>
              <a:ext uri="{FF2B5EF4-FFF2-40B4-BE49-F238E27FC236}">
                <a16:creationId xmlns:a16="http://schemas.microsoft.com/office/drawing/2014/main" id="{4695E140-9B6E-43E9-B17E-CDFE3FCA8A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2" y="453642"/>
            <a:ext cx="3615595" cy="5863293"/>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937" name="Rectangle 3"/>
          <p:cNvSpPr>
            <a:spLocks noGrp="1"/>
          </p:cNvSpPr>
          <p:nvPr>
            <p:ph type="subTitle" idx="1"/>
          </p:nvPr>
        </p:nvSpPr>
        <p:spPr>
          <a:xfrm>
            <a:off x="8317076" y="668740"/>
            <a:ext cx="3147043" cy="4926841"/>
          </a:xfrm>
        </p:spPr>
        <p:txBody>
          <a:bodyPr vert="horz" lIns="91440" tIns="45720" rIns="91440" bIns="45720" rtlCol="0" anchor="ctr">
            <a:normAutofit/>
          </a:bodyPr>
          <a:lstStyle/>
          <a:p>
            <a:pPr>
              <a:lnSpc>
                <a:spcPct val="90000"/>
              </a:lnSpc>
            </a:pPr>
            <a:r>
              <a:rPr lang="en-US" sz="2100">
                <a:solidFill>
                  <a:srgbClr val="FFFFFF"/>
                </a:solidFill>
              </a:rPr>
              <a:t>Every member of the University community is responsible for upholding the highest standards of honesty at all times. Students, as members of the community, are also responsible for adhering to the principles and spirit of the Code of Academic Integrity. </a:t>
            </a:r>
          </a:p>
          <a:p>
            <a:pPr>
              <a:lnSpc>
                <a:spcPct val="90000"/>
              </a:lnSpc>
            </a:pPr>
            <a:endParaRPr lang="en-US" sz="2100">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59258C-AAC2-41CD-973C-7439B122A3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10" name="Rectangle 9">
            <a:extLst>
              <a:ext uri="{FF2B5EF4-FFF2-40B4-BE49-F238E27FC236}">
                <a16:creationId xmlns:a16="http://schemas.microsoft.com/office/drawing/2014/main" id="{54516B72-0116-42B2-82A2-B11218A366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0F9F39-C0E0-6C46-8FAC-4D77B5960DBA}"/>
              </a:ext>
            </a:extLst>
          </p:cNvPr>
          <p:cNvSpPr>
            <a:spLocks noGrp="1"/>
          </p:cNvSpPr>
          <p:nvPr>
            <p:ph type="title"/>
          </p:nvPr>
        </p:nvSpPr>
        <p:spPr>
          <a:xfrm>
            <a:off x="643468" y="1033389"/>
            <a:ext cx="4826256" cy="4825409"/>
          </a:xfrm>
        </p:spPr>
        <p:txBody>
          <a:bodyPr anchor="ctr">
            <a:normAutofit/>
          </a:bodyPr>
          <a:lstStyle/>
          <a:p>
            <a:r>
              <a:rPr lang="en-US" sz="5400" dirty="0">
                <a:solidFill>
                  <a:srgbClr val="FFFFFF"/>
                </a:solidFill>
                <a:latin typeface="Calibri" charset="0"/>
              </a:rPr>
              <a:t>University Academic Code</a:t>
            </a:r>
            <a:br>
              <a:rPr lang="en-US" sz="5400" dirty="0">
                <a:solidFill>
                  <a:srgbClr val="FFFFFF"/>
                </a:solidFill>
                <a:latin typeface="Calibri" charset="0"/>
              </a:rPr>
            </a:br>
            <a:r>
              <a:rPr lang="en-US" sz="5400" dirty="0">
                <a:solidFill>
                  <a:srgbClr val="FFFFFF"/>
                </a:solidFill>
                <a:latin typeface="Calibri" charset="0"/>
              </a:rPr>
              <a:t>of Integrity</a:t>
            </a:r>
            <a:endParaRPr lang="en-US" sz="5400" dirty="0">
              <a:solidFill>
                <a:srgbClr val="FFFFFF"/>
              </a:solidFill>
            </a:endParaRPr>
          </a:p>
        </p:txBody>
      </p:sp>
      <p:sp>
        <p:nvSpPr>
          <p:cNvPr id="12" name="Rectangle 11">
            <a:extLst>
              <a:ext uri="{FF2B5EF4-FFF2-40B4-BE49-F238E27FC236}">
                <a16:creationId xmlns:a16="http://schemas.microsoft.com/office/drawing/2014/main" id="{7CDB507F-21B7-4C27-B0FC-D9C465C6DB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AB1AE17-B7A3-4363-95CD-25441E2FF1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2410491-F174-5642-AAC1-1EFF51A2EAAD}"/>
              </a:ext>
            </a:extLst>
          </p:cNvPr>
          <p:cNvSpPr>
            <a:spLocks noGrp="1"/>
          </p:cNvSpPr>
          <p:nvPr>
            <p:ph idx="1"/>
          </p:nvPr>
        </p:nvSpPr>
        <p:spPr>
          <a:xfrm>
            <a:off x="6755769" y="1572179"/>
            <a:ext cx="4855037" cy="4825409"/>
          </a:xfrm>
          <a:ln w="57150">
            <a:noFill/>
          </a:ln>
        </p:spPr>
        <p:txBody>
          <a:bodyPr anchor="ctr">
            <a:noAutofit/>
          </a:bodyPr>
          <a:lstStyle/>
          <a:p>
            <a:r>
              <a:rPr lang="en-US" sz="3200" i="1" dirty="0">
                <a:solidFill>
                  <a:schemeClr val="accent2">
                    <a:lumMod val="50000"/>
                  </a:schemeClr>
                </a:solidFill>
                <a:latin typeface="Calibri" charset="0"/>
              </a:rPr>
              <a:t>A.  Cheating</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B.  Plagiarism</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C.  Fabrication</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D.  Multiple Submission</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E.  Misrepresentation of Academic Records</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G.  Unfair Advantage</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F.  Facilitating Academic Dishonesty</a:t>
            </a:r>
            <a:endParaRPr lang="en-US" sz="3200" dirty="0">
              <a:solidFill>
                <a:schemeClr val="accent2">
                  <a:lumMod val="50000"/>
                </a:schemeClr>
              </a:solidFill>
              <a:latin typeface="Calibri" charset="0"/>
            </a:endParaRPr>
          </a:p>
          <a:p>
            <a:endParaRPr lang="en-US" sz="3200" dirty="0">
              <a:solidFill>
                <a:schemeClr val="accent2">
                  <a:lumMod val="50000"/>
                </a:schemeClr>
              </a:solidFill>
            </a:endParaRPr>
          </a:p>
        </p:txBody>
      </p:sp>
    </p:spTree>
    <p:extLst>
      <p:ext uri="{BB962C8B-B14F-4D97-AF65-F5344CB8AC3E}">
        <p14:creationId xmlns:p14="http://schemas.microsoft.com/office/powerpoint/2010/main" val="2333972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BB4C527F-AA88-4BD2-819A-06921EEB49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363"/>
            <a:ext cx="12191999" cy="62566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F1BEFAC-BF22-4CF8-9B60-C1CACA905D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7649" name="Title 1"/>
          <p:cNvSpPr>
            <a:spLocks noGrp="1"/>
          </p:cNvSpPr>
          <p:nvPr>
            <p:ph type="title"/>
          </p:nvPr>
        </p:nvSpPr>
        <p:spPr>
          <a:xfrm>
            <a:off x="8369643" y="1037967"/>
            <a:ext cx="3054091" cy="4709131"/>
          </a:xfrm>
        </p:spPr>
        <p:txBody>
          <a:bodyPr anchor="ctr">
            <a:normAutofit/>
          </a:bodyPr>
          <a:lstStyle/>
          <a:p>
            <a:r>
              <a:rPr lang="en-US" dirty="0">
                <a:solidFill>
                  <a:srgbClr val="FFFEFF"/>
                </a:solidFill>
                <a:latin typeface="Calibri" charset="0"/>
              </a:rPr>
              <a:t>Welcome to Graduate School</a:t>
            </a:r>
            <a:r>
              <a:rPr lang="mr-IN" dirty="0">
                <a:solidFill>
                  <a:srgbClr val="FFFEFF"/>
                </a:solidFill>
                <a:latin typeface="Calibri" charset="0"/>
              </a:rPr>
              <a:t>…</a:t>
            </a:r>
            <a:r>
              <a:rPr lang="en-US" dirty="0">
                <a:solidFill>
                  <a:srgbClr val="FFFEFF"/>
                </a:solidFill>
                <a:latin typeface="Calibri" charset="0"/>
              </a:rPr>
              <a:t>our newest colleagues</a:t>
            </a:r>
          </a:p>
        </p:txBody>
      </p:sp>
      <p:graphicFrame>
        <p:nvGraphicFramePr>
          <p:cNvPr id="27652" name="Content Placeholder 2">
            <a:extLst>
              <a:ext uri="{FF2B5EF4-FFF2-40B4-BE49-F238E27FC236}">
                <a16:creationId xmlns:a16="http://schemas.microsoft.com/office/drawing/2014/main" id="{D54E341B-823B-4C3D-A18A-88454960069F}"/>
              </a:ext>
            </a:extLst>
          </p:cNvPr>
          <p:cNvGraphicFramePr>
            <a:graphicFrameLocks noGrp="1"/>
          </p:cNvGraphicFramePr>
          <p:nvPr>
            <p:ph idx="1"/>
            <p:extLst>
              <p:ext uri="{D42A27DB-BD31-4B8C-83A1-F6EECF244321}">
                <p14:modId xmlns:p14="http://schemas.microsoft.com/office/powerpoint/2010/main" val="1791971725"/>
              </p:ext>
            </p:extLst>
          </p:nvPr>
        </p:nvGraphicFramePr>
        <p:xfrm>
          <a:off x="486033" y="1037967"/>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F7660A3D-94D7-4E5D-AE77-F2DEE49DF4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2" name="Rectangle 71">
            <a:extLst>
              <a:ext uri="{FF2B5EF4-FFF2-40B4-BE49-F238E27FC236}">
                <a16:creationId xmlns:a16="http://schemas.microsoft.com/office/drawing/2014/main" id="{A44EB985-DC5C-4DAC-9D62-8DC7D0F25A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4" name="Rectangle 73">
            <a:extLst>
              <a:ext uri="{FF2B5EF4-FFF2-40B4-BE49-F238E27FC236}">
                <a16:creationId xmlns:a16="http://schemas.microsoft.com/office/drawing/2014/main" id="{3FCB64ED-B050-4F57-8188-F233260082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75">
            <a:extLst>
              <a:ext uri="{FF2B5EF4-FFF2-40B4-BE49-F238E27FC236}">
                <a16:creationId xmlns:a16="http://schemas.microsoft.com/office/drawing/2014/main" id="{495E99FA-492C-4C5E-9893-0F326B1B69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77">
            <a:extLst>
              <a:ext uri="{FF2B5EF4-FFF2-40B4-BE49-F238E27FC236}">
                <a16:creationId xmlns:a16="http://schemas.microsoft.com/office/drawing/2014/main" id="{1A59258C-AAC2-41CD-973C-7439B122A3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80" name="Rectangle 79">
            <a:extLst>
              <a:ext uri="{FF2B5EF4-FFF2-40B4-BE49-F238E27FC236}">
                <a16:creationId xmlns:a16="http://schemas.microsoft.com/office/drawing/2014/main" id="{54516B72-0116-42B2-82A2-B11218A366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43468" y="1033389"/>
            <a:ext cx="4826256" cy="4825409"/>
          </a:xfrm>
          <a:prstGeom prst="rect">
            <a:avLst/>
          </a:prstGeom>
        </p:spPr>
        <p:txBody>
          <a:bodyPr vert="horz" lIns="91440" tIns="45720" rIns="91440" bIns="45720" rtlCol="0" anchor="ctr">
            <a:normAutofit/>
          </a:bodyPr>
          <a:lstStyle/>
          <a:p>
            <a:pPr defTabSz="457200" eaLnBrk="1" hangingPunct="1">
              <a:spcAft>
                <a:spcPts val="600"/>
              </a:spcAft>
              <a:defRPr/>
            </a:pPr>
            <a:r>
              <a:rPr lang="en-US" sz="5400" cap="all">
                <a:solidFill>
                  <a:srgbClr val="FFFFFF"/>
                </a:solidFill>
                <a:latin typeface="+mj-lt"/>
                <a:ea typeface="+mj-ea"/>
                <a:cs typeface="+mj-cs"/>
              </a:rPr>
              <a:t>Plagiarism</a:t>
            </a:r>
          </a:p>
        </p:txBody>
      </p:sp>
      <p:sp>
        <p:nvSpPr>
          <p:cNvPr id="82" name="Rectangle 81">
            <a:extLst>
              <a:ext uri="{FF2B5EF4-FFF2-40B4-BE49-F238E27FC236}">
                <a16:creationId xmlns:a16="http://schemas.microsoft.com/office/drawing/2014/main" id="{7CDB507F-21B7-4C27-B0FC-D9C465C6DB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84" name="Rectangle 83">
            <a:extLst>
              <a:ext uri="{FF2B5EF4-FFF2-40B4-BE49-F238E27FC236}">
                <a16:creationId xmlns:a16="http://schemas.microsoft.com/office/drawing/2014/main" id="{7AB1AE17-B7A3-4363-95CD-25441E2FF1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0961" name="Rectangle 3"/>
          <p:cNvSpPr>
            <a:spLocks noGrp="1"/>
          </p:cNvSpPr>
          <p:nvPr>
            <p:ph type="subTitle" idx="1"/>
          </p:nvPr>
        </p:nvSpPr>
        <p:spPr>
          <a:xfrm>
            <a:off x="6324601" y="1033390"/>
            <a:ext cx="5562600" cy="4825409"/>
          </a:xfrm>
          <a:ln w="57150">
            <a:noFill/>
          </a:ln>
        </p:spPr>
        <p:txBody>
          <a:bodyPr vert="horz" lIns="91440" tIns="45720" rIns="91440" bIns="45720" rtlCol="0" anchor="ctr">
            <a:noAutofit/>
          </a:bodyPr>
          <a:lstStyle/>
          <a:p>
            <a:pPr>
              <a:buFont typeface="Wingdings 2" panose="05020102010507070707" pitchFamily="18" charset="2"/>
              <a:buChar char=""/>
            </a:pPr>
            <a:endParaRPr lang="en-US" sz="2400" dirty="0">
              <a:solidFill>
                <a:schemeClr val="accent2">
                  <a:lumMod val="50000"/>
                </a:schemeClr>
              </a:solidFill>
            </a:endParaRPr>
          </a:p>
          <a:p>
            <a:pPr lvl="1" algn="l">
              <a:buFont typeface="Wingdings 2" panose="05020102010507070707" pitchFamily="18" charset="2"/>
              <a:buChar char=""/>
            </a:pPr>
            <a:r>
              <a:rPr lang="en-US" sz="2400" dirty="0">
                <a:solidFill>
                  <a:schemeClr val="accent2">
                    <a:lumMod val="50000"/>
                  </a:schemeClr>
                </a:solidFill>
              </a:rPr>
              <a:t>Appropriation of another person's ideas, processes, results or works without giving appropriate credit is all considered plagiarism.</a:t>
            </a:r>
          </a:p>
          <a:p>
            <a:pPr lvl="2" algn="l">
              <a:buFont typeface="Wingdings 2" panose="05020102010507070707" pitchFamily="18" charset="2"/>
              <a:buChar char=""/>
            </a:pPr>
            <a:r>
              <a:rPr lang="en-US" sz="2400" b="1" i="1" u="sng" dirty="0">
                <a:solidFill>
                  <a:schemeClr val="accent2">
                    <a:lumMod val="50000"/>
                  </a:schemeClr>
                </a:solidFill>
              </a:rPr>
              <a:t>Always</a:t>
            </a:r>
            <a:r>
              <a:rPr lang="en-US" sz="2400" dirty="0">
                <a:solidFill>
                  <a:schemeClr val="accent2">
                    <a:lumMod val="50000"/>
                  </a:schemeClr>
                </a:solidFill>
              </a:rPr>
              <a:t> cite your sources!</a:t>
            </a:r>
          </a:p>
          <a:p>
            <a:pPr lvl="1" algn="l">
              <a:buFont typeface="Wingdings 2" panose="05020102010507070707" pitchFamily="18" charset="2"/>
              <a:buChar char=""/>
            </a:pPr>
            <a:endParaRPr lang="en-US" sz="2400" dirty="0">
              <a:solidFill>
                <a:schemeClr val="accent2">
                  <a:lumMod val="50000"/>
                </a:schemeClr>
              </a:solidFill>
            </a:endParaRPr>
          </a:p>
          <a:p>
            <a:pPr lvl="2" algn="l">
              <a:buFont typeface="Wingdings 2" panose="05020102010507070707" pitchFamily="18" charset="2"/>
              <a:buChar char=""/>
            </a:pPr>
            <a:r>
              <a:rPr lang="en-US" sz="2400" dirty="0">
                <a:solidFill>
                  <a:schemeClr val="accent2">
                    <a:lumMod val="50000"/>
                  </a:schemeClr>
                </a:solidFill>
              </a:rPr>
              <a:t>Even internet sources need to be cited.</a:t>
            </a:r>
          </a:p>
          <a:p>
            <a:pPr lvl="1" algn="l">
              <a:buFont typeface="Wingdings 2" panose="05020102010507070707" pitchFamily="18" charset="2"/>
              <a:buChar char=""/>
            </a:pPr>
            <a:endParaRPr lang="en-US" sz="2400" dirty="0">
              <a:solidFill>
                <a:schemeClr val="accent2">
                  <a:lumMod val="50000"/>
                </a:schemeClr>
              </a:solidFill>
            </a:endParaRPr>
          </a:p>
          <a:p>
            <a:pPr lvl="2" algn="l">
              <a:buFont typeface="Wingdings 2" panose="05020102010507070707" pitchFamily="18" charset="2"/>
              <a:buChar char=""/>
            </a:pPr>
            <a:r>
              <a:rPr lang="en-US" sz="2400" dirty="0">
                <a:solidFill>
                  <a:schemeClr val="accent2">
                    <a:lumMod val="50000"/>
                  </a:schemeClr>
                </a:solidFill>
              </a:rPr>
              <a:t>When in doubt, err on the side of caution.</a:t>
            </a:r>
          </a:p>
          <a:p>
            <a:pPr>
              <a:buFont typeface="Wingdings 2" panose="05020102010507070707" pitchFamily="18" charset="2"/>
              <a:buChar char=""/>
            </a:pPr>
            <a:endParaRPr lang="en-US" sz="2400" dirty="0">
              <a:solidFill>
                <a:schemeClr val="accent2">
                  <a:lumMod val="5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Title 1"/>
          <p:cNvSpPr>
            <a:spLocks noGrp="1"/>
          </p:cNvSpPr>
          <p:nvPr>
            <p:ph type="title"/>
          </p:nvPr>
        </p:nvSpPr>
        <p:spPr>
          <a:xfrm>
            <a:off x="581192" y="702156"/>
            <a:ext cx="11029616" cy="1013800"/>
          </a:xfrm>
        </p:spPr>
        <p:txBody>
          <a:bodyPr>
            <a:normAutofit/>
          </a:bodyPr>
          <a:lstStyle/>
          <a:p>
            <a:pPr eaLnBrk="1" hangingPunct="1"/>
            <a:r>
              <a:rPr lang="en-US">
                <a:solidFill>
                  <a:srgbClr val="FFFEFF"/>
                </a:solidFill>
                <a:latin typeface="Calibri" charset="0"/>
              </a:rPr>
              <a:t>Downloading Copyrighted Material</a:t>
            </a:r>
          </a:p>
        </p:txBody>
      </p:sp>
      <p:graphicFrame>
        <p:nvGraphicFramePr>
          <p:cNvPr id="41988" name="Content Placeholder 2">
            <a:extLst>
              <a:ext uri="{FF2B5EF4-FFF2-40B4-BE49-F238E27FC236}">
                <a16:creationId xmlns:a16="http://schemas.microsoft.com/office/drawing/2014/main" id="{610CCCAD-57C6-4122-BB26-F2AEA661AC52}"/>
              </a:ext>
            </a:extLst>
          </p:cNvPr>
          <p:cNvGraphicFramePr>
            <a:graphicFrameLocks noGrp="1"/>
          </p:cNvGraphicFramePr>
          <p:nvPr>
            <p:ph idx="1"/>
            <p:extLst>
              <p:ext uri="{D42A27DB-BD31-4B8C-83A1-F6EECF244321}">
                <p14:modId xmlns:p14="http://schemas.microsoft.com/office/powerpoint/2010/main" val="3816382173"/>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3" name="Title 2"/>
          <p:cNvSpPr>
            <a:spLocks noGrp="1"/>
          </p:cNvSpPr>
          <p:nvPr>
            <p:ph type="title"/>
          </p:nvPr>
        </p:nvSpPr>
        <p:spPr>
          <a:xfrm>
            <a:off x="581192" y="702156"/>
            <a:ext cx="11029616" cy="1013800"/>
          </a:xfrm>
        </p:spPr>
        <p:txBody>
          <a:bodyPr>
            <a:normAutofit/>
          </a:bodyPr>
          <a:lstStyle/>
          <a:p>
            <a:pPr eaLnBrk="1" hangingPunct="1"/>
            <a:r>
              <a:rPr lang="en-US">
                <a:solidFill>
                  <a:srgbClr val="FFFEFF"/>
                </a:solidFill>
                <a:latin typeface="Calibri" charset="0"/>
              </a:rPr>
              <a:t>Course Evaluations</a:t>
            </a:r>
          </a:p>
        </p:txBody>
      </p:sp>
      <p:graphicFrame>
        <p:nvGraphicFramePr>
          <p:cNvPr id="59406" name="Content Placeholder 3">
            <a:extLst>
              <a:ext uri="{FF2B5EF4-FFF2-40B4-BE49-F238E27FC236}">
                <a16:creationId xmlns:a16="http://schemas.microsoft.com/office/drawing/2014/main" id="{FD332F82-EDF8-491D-BD85-03B19C76791F}"/>
              </a:ext>
            </a:extLst>
          </p:cNvPr>
          <p:cNvGraphicFramePr>
            <a:graphicFrameLocks noGrp="1"/>
          </p:cNvGraphicFramePr>
          <p:nvPr>
            <p:ph idx="1"/>
            <p:extLst>
              <p:ext uri="{D42A27DB-BD31-4B8C-83A1-F6EECF244321}">
                <p14:modId xmlns:p14="http://schemas.microsoft.com/office/powerpoint/2010/main" val="300485245"/>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2"/>
          <p:cNvSpPr>
            <a:spLocks noGrp="1"/>
          </p:cNvSpPr>
          <p:nvPr>
            <p:ph type="title"/>
          </p:nvPr>
        </p:nvSpPr>
        <p:spPr>
          <a:xfrm>
            <a:off x="609600" y="468954"/>
            <a:ext cx="8229600" cy="1143000"/>
          </a:xfrm>
        </p:spPr>
        <p:txBody>
          <a:bodyPr/>
          <a:lstStyle/>
          <a:p>
            <a:pPr eaLnBrk="1" hangingPunct="1"/>
            <a:r>
              <a:rPr lang="en-US" sz="3600">
                <a:latin typeface="Calibri" charset="0"/>
              </a:rPr>
              <a:t>Course Evaluations</a:t>
            </a:r>
          </a:p>
        </p:txBody>
      </p:sp>
      <p:sp>
        <p:nvSpPr>
          <p:cNvPr id="3" name="TextBox 2"/>
          <p:cNvSpPr txBox="1"/>
          <p:nvPr/>
        </p:nvSpPr>
        <p:spPr>
          <a:xfrm>
            <a:off x="1485900" y="1586554"/>
            <a:ext cx="9220200" cy="4893647"/>
          </a:xfrm>
          <a:prstGeom prst="rect">
            <a:avLst/>
          </a:prstGeom>
          <a:noFill/>
        </p:spPr>
        <p:txBody>
          <a:bodyPr>
            <a:spAutoFit/>
          </a:bodyPr>
          <a:lstStyle/>
          <a:p>
            <a:pPr marL="342900" indent="-342900" eaLnBrk="1" hangingPunct="1">
              <a:spcBef>
                <a:spcPct val="20000"/>
              </a:spcBef>
              <a:defRPr/>
            </a:pPr>
            <a:endParaRPr lang="en-US" b="1" dirty="0">
              <a:solidFill>
                <a:prstClr val="black"/>
              </a:solidFill>
              <a:latin typeface="+mn-lt"/>
              <a:ea typeface="+mn-ea"/>
              <a:cs typeface="+mn-cs"/>
            </a:endParaRPr>
          </a:p>
          <a:p>
            <a:pPr marL="342900" indent="-342900" eaLnBrk="1" hangingPunct="1">
              <a:buFont typeface="Arial" panose="020B0604020202020204" pitchFamily="34" charset="0"/>
              <a:buChar char="•"/>
              <a:defRPr/>
            </a:pPr>
            <a:r>
              <a:rPr lang="en-US" dirty="0">
                <a:latin typeface="+mn-lt"/>
                <a:ea typeface="+mn-ea"/>
                <a:cs typeface="+mn-cs"/>
              </a:rPr>
              <a:t>Treat as a professional evaluation process.  It is part of your professional training.  </a:t>
            </a:r>
          </a:p>
          <a:p>
            <a:pPr marL="342900" indent="-342900" eaLnBrk="1" hangingPunct="1">
              <a:buFont typeface="Arial" panose="020B0604020202020204" pitchFamily="34" charset="0"/>
              <a:buChar char="•"/>
              <a:defRPr/>
            </a:pPr>
            <a:r>
              <a:rPr lang="en-US" dirty="0">
                <a:latin typeface="+mn-lt"/>
                <a:ea typeface="+mn-ea"/>
                <a:cs typeface="+mn-cs"/>
              </a:rPr>
              <a:t>Ensure that all comments use a constructive, professional tone. </a:t>
            </a:r>
          </a:p>
          <a:p>
            <a:pPr marL="800100" lvl="1" indent="-342900" eaLnBrk="1" hangingPunct="1">
              <a:buFont typeface="Arial" panose="020B0604020202020204" pitchFamily="34" charset="0"/>
              <a:buChar char="•"/>
              <a:defRPr/>
            </a:pPr>
            <a:r>
              <a:rPr lang="en-US" dirty="0">
                <a:latin typeface="+mn-lt"/>
                <a:ea typeface="+mn-ea"/>
                <a:cs typeface="+mn-cs"/>
              </a:rPr>
              <a:t>Was the course content useful/interesting?  </a:t>
            </a:r>
          </a:p>
          <a:p>
            <a:pPr marL="800100" lvl="1" indent="-342900" eaLnBrk="1" hangingPunct="1">
              <a:buFont typeface="Arial" panose="020B0604020202020204" pitchFamily="34" charset="0"/>
              <a:buChar char="•"/>
              <a:defRPr/>
            </a:pPr>
            <a:r>
              <a:rPr lang="en-US" dirty="0">
                <a:latin typeface="+mn-lt"/>
                <a:ea typeface="+mn-ea"/>
                <a:cs typeface="+mn-cs"/>
              </a:rPr>
              <a:t>Did you learn new material/consolidate previous knowledge? </a:t>
            </a:r>
          </a:p>
          <a:p>
            <a:pPr marL="800100" lvl="1" indent="-342900" eaLnBrk="1" hangingPunct="1">
              <a:buFont typeface="Arial" panose="020B0604020202020204" pitchFamily="34" charset="0"/>
              <a:buChar char="•"/>
              <a:defRPr/>
            </a:pPr>
            <a:r>
              <a:rPr lang="en-US" dirty="0">
                <a:latin typeface="+mn-lt"/>
                <a:ea typeface="+mn-ea"/>
                <a:cs typeface="+mn-cs"/>
              </a:rPr>
              <a:t>Was the course format effective?  What worked?  What could be improved? </a:t>
            </a:r>
          </a:p>
          <a:p>
            <a:pPr marL="800100" lvl="1" indent="-342900" eaLnBrk="1" hangingPunct="1">
              <a:buFont typeface="Arial" panose="020B0604020202020204" pitchFamily="34" charset="0"/>
              <a:buChar char="•"/>
              <a:defRPr/>
            </a:pPr>
            <a:r>
              <a:rPr lang="en-US" dirty="0">
                <a:latin typeface="+mn-lt"/>
                <a:ea typeface="+mn-ea"/>
                <a:cs typeface="+mn-cs"/>
              </a:rPr>
              <a:t>Did assignments and exams challenge your use of new knowledge?  Did they cover relevant material?</a:t>
            </a:r>
          </a:p>
          <a:p>
            <a:pPr marL="800100" lvl="1" indent="-342900" eaLnBrk="1" hangingPunct="1">
              <a:buFont typeface="Arial" panose="020B0604020202020204" pitchFamily="34" charset="0"/>
              <a:buChar char="•"/>
              <a:defRPr/>
            </a:pPr>
            <a:r>
              <a:rPr lang="en-US" dirty="0">
                <a:latin typeface="+mn-lt"/>
                <a:ea typeface="+mn-ea"/>
                <a:cs typeface="+mn-cs"/>
              </a:rPr>
              <a:t>For individual lectures/lecturers, was the information appropriate and accessible?  Did you learn effectively?</a:t>
            </a:r>
          </a:p>
          <a:p>
            <a:pPr eaLnBrk="1" hangingPunct="1">
              <a:defRPr/>
            </a:pPr>
            <a:endParaRPr lang="en-US" dirty="0">
              <a:latin typeface="+mn-lt"/>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914400" y="835219"/>
            <a:ext cx="8229600" cy="792162"/>
          </a:xfrm>
        </p:spPr>
        <p:txBody>
          <a:bodyPr/>
          <a:lstStyle/>
          <a:p>
            <a:pPr eaLnBrk="1" hangingPunct="1"/>
            <a:r>
              <a:rPr lang="en-US" sz="3200" dirty="0">
                <a:latin typeface="Calibri" charset="0"/>
              </a:rPr>
              <a:t>Course Evaluations</a:t>
            </a:r>
          </a:p>
        </p:txBody>
      </p:sp>
      <p:sp>
        <p:nvSpPr>
          <p:cNvPr id="7" name="TextBox 6"/>
          <p:cNvSpPr txBox="1"/>
          <p:nvPr/>
        </p:nvSpPr>
        <p:spPr>
          <a:xfrm>
            <a:off x="1523999" y="5708522"/>
            <a:ext cx="9144000" cy="1077913"/>
          </a:xfrm>
          <a:prstGeom prst="rect">
            <a:avLst/>
          </a:prstGeom>
          <a:noFill/>
        </p:spPr>
        <p:txBody>
          <a:bodyPr>
            <a:spAutoFit/>
          </a:bodyPr>
          <a:lstStyle/>
          <a:p>
            <a:pPr algn="ctr" eaLnBrk="1" hangingPunct="1">
              <a:defRPr/>
            </a:pPr>
            <a:r>
              <a:rPr lang="en-US" sz="3200" b="1" i="1" u="sng" dirty="0">
                <a:latin typeface="+mn-lt"/>
                <a:ea typeface="+mn-ea"/>
                <a:cs typeface="+mn-cs"/>
              </a:rPr>
              <a:t>Please make sure that your comments are helpful and professional!</a:t>
            </a:r>
          </a:p>
        </p:txBody>
      </p:sp>
      <p:sp>
        <p:nvSpPr>
          <p:cNvPr id="3" name="Content Placeholder 2">
            <a:extLst>
              <a:ext uri="{FF2B5EF4-FFF2-40B4-BE49-F238E27FC236}">
                <a16:creationId xmlns:a16="http://schemas.microsoft.com/office/drawing/2014/main" id="{94827A8C-B8F7-244F-AF0E-742F61958EC4}"/>
              </a:ext>
            </a:extLst>
          </p:cNvPr>
          <p:cNvSpPr>
            <a:spLocks noGrp="1"/>
          </p:cNvSpPr>
          <p:nvPr>
            <p:ph idx="1"/>
          </p:nvPr>
        </p:nvSpPr>
        <p:spPr>
          <a:xfrm>
            <a:off x="581192" y="1828800"/>
            <a:ext cx="11029615" cy="3678303"/>
          </a:xfrm>
        </p:spPr>
        <p:txBody>
          <a:bodyPr>
            <a:normAutofit fontScale="92500" lnSpcReduction="20000"/>
          </a:bodyPr>
          <a:lstStyle/>
          <a:p>
            <a:r>
              <a:rPr lang="en-US" sz="3200" dirty="0"/>
              <a:t>Please complete them</a:t>
            </a:r>
          </a:p>
          <a:p>
            <a:r>
              <a:rPr lang="en-US" sz="3200" dirty="0"/>
              <a:t>They are reviewed by:</a:t>
            </a:r>
          </a:p>
          <a:p>
            <a:pPr lvl="1"/>
            <a:r>
              <a:rPr lang="en-US" sz="3200" dirty="0"/>
              <a:t>Instructors, </a:t>
            </a:r>
          </a:p>
          <a:p>
            <a:pPr lvl="1"/>
            <a:r>
              <a:rPr lang="en-US" sz="3200" dirty="0"/>
              <a:t>Program directors</a:t>
            </a:r>
          </a:p>
          <a:p>
            <a:pPr lvl="1"/>
            <a:r>
              <a:rPr lang="en-US" sz="3200" dirty="0"/>
              <a:t>BGS Curriculum Committee </a:t>
            </a:r>
          </a:p>
          <a:p>
            <a:pPr lvl="1"/>
            <a:r>
              <a:rPr lang="en-US" sz="3200" dirty="0"/>
              <a:t>BGS directors</a:t>
            </a:r>
          </a:p>
          <a:p>
            <a:pPr lvl="1"/>
            <a:r>
              <a:rPr lang="en-US" sz="3200" dirty="0"/>
              <a:t>and beyond…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5"/>
          <p:cNvSpPr>
            <a:spLocks noChangeArrowheads="1"/>
          </p:cNvSpPr>
          <p:nvPr/>
        </p:nvSpPr>
        <p:spPr bwMode="auto">
          <a:xfrm>
            <a:off x="2286000" y="1825109"/>
            <a:ext cx="8153400" cy="51090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p>
            <a:pPr eaLnBrk="1" hangingPunct="1"/>
            <a:r>
              <a:rPr lang="en-US" sz="1800" b="1" dirty="0">
                <a:latin typeface="Calibri" charset="0"/>
              </a:rPr>
              <a:t>BGS Policies</a:t>
            </a:r>
            <a:endParaRPr lang="en-US" sz="1800" dirty="0">
              <a:latin typeface="Calibri" charset="0"/>
            </a:endParaRPr>
          </a:p>
          <a:p>
            <a:pPr eaLnBrk="1" hangingPunct="1"/>
            <a:r>
              <a:rPr lang="en-US" sz="1800" dirty="0">
                <a:latin typeface="Calibri" charset="0"/>
                <a:hlinkClick r:id="rId2"/>
              </a:rPr>
              <a:t>Expectations of Students in Biomedical Graduate Studies</a:t>
            </a:r>
            <a:endParaRPr lang="en-US" sz="1800" dirty="0">
              <a:latin typeface="Calibri" charset="0"/>
            </a:endParaRPr>
          </a:p>
          <a:p>
            <a:pPr eaLnBrk="1" hangingPunct="1"/>
            <a:r>
              <a:rPr lang="en-US" sz="1800" dirty="0">
                <a:latin typeface="Calibri" charset="0"/>
                <a:hlinkClick r:id="rId3"/>
              </a:rPr>
              <a:t>Conditions of Fellowship Awards</a:t>
            </a:r>
            <a:endParaRPr lang="en-US" sz="1800" dirty="0">
              <a:latin typeface="Calibri" charset="0"/>
            </a:endParaRPr>
          </a:p>
          <a:p>
            <a:pPr eaLnBrk="1" hangingPunct="1"/>
            <a:r>
              <a:rPr lang="en-US" sz="1800" dirty="0">
                <a:latin typeface="Calibri" charset="0"/>
                <a:hlinkClick r:id="rId4"/>
              </a:rPr>
              <a:t>Matters of Conduct and Academic Integrity</a:t>
            </a:r>
            <a:endParaRPr lang="en-US" sz="1800" dirty="0">
              <a:latin typeface="Calibri" charset="0"/>
            </a:endParaRPr>
          </a:p>
          <a:p>
            <a:pPr eaLnBrk="1" hangingPunct="1"/>
            <a:r>
              <a:rPr lang="en-US" sz="1800" dirty="0">
                <a:latin typeface="Calibri" charset="0"/>
                <a:hlinkClick r:id="rId5"/>
              </a:rPr>
              <a:t>Authorship Policy</a:t>
            </a:r>
            <a:endParaRPr lang="en-US" sz="1800" dirty="0">
              <a:latin typeface="Calibri" charset="0"/>
            </a:endParaRPr>
          </a:p>
          <a:p>
            <a:pPr eaLnBrk="1" hangingPunct="1"/>
            <a:r>
              <a:rPr lang="en-US" sz="1800" dirty="0">
                <a:latin typeface="Calibri" charset="0"/>
                <a:hlinkClick r:id="rId6"/>
              </a:rPr>
              <a:t>Leaves of Absence (including Parental Leave)</a:t>
            </a:r>
            <a:endParaRPr lang="en-US" sz="1800" dirty="0">
              <a:latin typeface="Calibri" charset="0"/>
            </a:endParaRPr>
          </a:p>
          <a:p>
            <a:pPr eaLnBrk="1" hangingPunct="1"/>
            <a:r>
              <a:rPr lang="en-US" sz="1800" dirty="0">
                <a:latin typeface="Calibri" charset="0"/>
                <a:hlinkClick r:id="rId7"/>
              </a:rPr>
              <a:t>Procedures for Managing Visiting Students</a:t>
            </a:r>
            <a:r>
              <a:rPr lang="en-US" sz="1800" dirty="0">
                <a:latin typeface="Calibri" charset="0"/>
              </a:rPr>
              <a:t> </a:t>
            </a:r>
          </a:p>
          <a:p>
            <a:pPr eaLnBrk="1" hangingPunct="1"/>
            <a:endParaRPr lang="en-US" sz="1800" b="1" dirty="0">
              <a:latin typeface="Calibri" charset="0"/>
            </a:endParaRPr>
          </a:p>
          <a:p>
            <a:pPr eaLnBrk="1" hangingPunct="1"/>
            <a:r>
              <a:rPr lang="en-US" sz="1800" b="1" dirty="0">
                <a:latin typeface="Calibri" charset="0"/>
              </a:rPr>
              <a:t>University Policies</a:t>
            </a:r>
            <a:endParaRPr lang="en-US" sz="1800" dirty="0">
              <a:latin typeface="Calibri" charset="0"/>
            </a:endParaRPr>
          </a:p>
          <a:p>
            <a:pPr eaLnBrk="1" hangingPunct="1"/>
            <a:r>
              <a:rPr lang="en-US" sz="1800" dirty="0">
                <a:latin typeface="Calibri" charset="0"/>
                <a:hlinkClick r:id="rId8"/>
              </a:rPr>
              <a:t>Academic Integrity</a:t>
            </a:r>
            <a:r>
              <a:rPr lang="en-US" sz="1800" dirty="0">
                <a:latin typeface="Calibri" charset="0"/>
              </a:rPr>
              <a:t> </a:t>
            </a:r>
          </a:p>
          <a:p>
            <a:pPr eaLnBrk="1" hangingPunct="1"/>
            <a:r>
              <a:rPr lang="en-US" sz="1800" dirty="0">
                <a:latin typeface="Calibri" charset="0"/>
                <a:hlinkClick r:id="rId9"/>
              </a:rPr>
              <a:t>University Policies Relevant to Graduate Education</a:t>
            </a:r>
            <a:r>
              <a:rPr lang="en-US" sz="1800" dirty="0">
                <a:latin typeface="Calibri" charset="0"/>
              </a:rPr>
              <a:t> </a:t>
            </a:r>
          </a:p>
          <a:p>
            <a:pPr eaLnBrk="1" hangingPunct="1"/>
            <a:r>
              <a:rPr lang="en-US" sz="1800" dirty="0">
                <a:latin typeface="Calibri" charset="0"/>
                <a:hlinkClick r:id="rId10"/>
              </a:rPr>
              <a:t>Graduate Rules and Regulations</a:t>
            </a:r>
            <a:r>
              <a:rPr lang="en-US" sz="1800" dirty="0">
                <a:latin typeface="Calibri" charset="0"/>
              </a:rPr>
              <a:t> </a:t>
            </a:r>
          </a:p>
          <a:p>
            <a:pPr eaLnBrk="1" hangingPunct="1"/>
            <a:r>
              <a:rPr lang="en-US" sz="1800" dirty="0">
                <a:latin typeface="Calibri" charset="0"/>
                <a:hlinkClick r:id="rId11"/>
              </a:rPr>
              <a:t>The Penn Book (Penn Resources, Policies, and Procedures)</a:t>
            </a:r>
            <a:r>
              <a:rPr lang="en-US" sz="1800" dirty="0">
                <a:latin typeface="Calibri" charset="0"/>
              </a:rPr>
              <a:t> </a:t>
            </a:r>
          </a:p>
          <a:p>
            <a:pPr eaLnBrk="1" hangingPunct="1"/>
            <a:r>
              <a:rPr lang="en-US" sz="1800" dirty="0">
                <a:latin typeface="Calibri" charset="0"/>
                <a:hlinkClick r:id="rId12"/>
              </a:rPr>
              <a:t>Procedures Regarding Misconduct in Research for Non Faculty Members of the Penn Community</a:t>
            </a:r>
            <a:r>
              <a:rPr lang="en-US" sz="1800" dirty="0">
                <a:latin typeface="Calibri" charset="0"/>
              </a:rPr>
              <a:t> </a:t>
            </a:r>
          </a:p>
          <a:p>
            <a:pPr eaLnBrk="1" hangingPunct="1"/>
            <a:r>
              <a:rPr lang="en-US" sz="1800" dirty="0">
                <a:latin typeface="Calibri" charset="0"/>
                <a:hlinkClick r:id="rId13"/>
              </a:rPr>
              <a:t>Sexual Harassment Policy </a:t>
            </a:r>
            <a:endParaRPr lang="en-US" sz="1800" dirty="0">
              <a:latin typeface="Calibri" charset="0"/>
            </a:endParaRPr>
          </a:p>
          <a:p>
            <a:pPr eaLnBrk="1" hangingPunct="1"/>
            <a:r>
              <a:rPr lang="en-US" sz="1800" dirty="0">
                <a:latin typeface="Calibri" charset="0"/>
                <a:hlinkClick r:id="rId14"/>
              </a:rPr>
              <a:t>Consensual Sexual Relations Between Faculty and Students</a:t>
            </a:r>
            <a:r>
              <a:rPr lang="en-US" sz="1800" dirty="0">
                <a:latin typeface="Calibri" charset="0"/>
              </a:rPr>
              <a:t> </a:t>
            </a:r>
          </a:p>
          <a:p>
            <a:endParaRPr lang="en-US" sz="2000" dirty="0">
              <a:latin typeface="Calibri" charset="0"/>
            </a:endParaRPr>
          </a:p>
        </p:txBody>
      </p:sp>
      <p:sp>
        <p:nvSpPr>
          <p:cNvPr id="2" name="TextBox 1"/>
          <p:cNvSpPr txBox="1"/>
          <p:nvPr/>
        </p:nvSpPr>
        <p:spPr>
          <a:xfrm>
            <a:off x="1524000" y="533400"/>
            <a:ext cx="9144000" cy="708025"/>
          </a:xfrm>
          <a:prstGeom prst="rect">
            <a:avLst/>
          </a:prstGeom>
          <a:noFill/>
        </p:spPr>
        <p:txBody>
          <a:bodyPr>
            <a:spAutoFit/>
          </a:bodyPr>
          <a:lstStyle/>
          <a:p>
            <a:pPr algn="ctr" eaLnBrk="1" hangingPunct="1">
              <a:defRPr/>
            </a:pPr>
            <a:r>
              <a:rPr lang="en-US" sz="4000" dirty="0">
                <a:solidFill>
                  <a:schemeClr val="bg1"/>
                </a:solidFill>
                <a:latin typeface="Calibri"/>
                <a:ea typeface="+mj-ea"/>
                <a:cs typeface="+mj-cs"/>
              </a:rPr>
              <a:t>Policies</a:t>
            </a:r>
            <a:endParaRPr lang="en-US" dirty="0">
              <a:solidFill>
                <a:schemeClr val="bg1"/>
              </a:solidFill>
              <a:latin typeface="Times New Roman" panose="02020603050405020304" pitchFamily="18" charset="0"/>
              <a:ea typeface="+mn-ea"/>
              <a:cs typeface="+mn-cs"/>
            </a:endParaRPr>
          </a:p>
        </p:txBody>
      </p:sp>
      <p:sp>
        <p:nvSpPr>
          <p:cNvPr id="4" name="TextBox 3"/>
          <p:cNvSpPr txBox="1"/>
          <p:nvPr/>
        </p:nvSpPr>
        <p:spPr>
          <a:xfrm>
            <a:off x="1524000" y="1219200"/>
            <a:ext cx="9144000" cy="461962"/>
          </a:xfrm>
          <a:prstGeom prst="rect">
            <a:avLst/>
          </a:prstGeom>
          <a:noFill/>
        </p:spPr>
        <p:txBody>
          <a:bodyPr>
            <a:spAutoFit/>
          </a:bodyPr>
          <a:lstStyle/>
          <a:p>
            <a:pPr algn="ctr" eaLnBrk="1" hangingPunct="1">
              <a:defRPr/>
            </a:pPr>
            <a:r>
              <a:rPr lang="en-US" dirty="0">
                <a:solidFill>
                  <a:schemeClr val="bg1"/>
                </a:solidFill>
                <a:latin typeface="Calibri"/>
                <a:ea typeface="+mj-ea"/>
                <a:cs typeface="+mj-cs"/>
                <a:hlinkClick r:id="rId15">
                  <a:extLst>
                    <a:ext uri="{A12FA001-AC4F-418D-AE19-62706E023703}">
                      <ahyp:hlinkClr xmlns:ahyp="http://schemas.microsoft.com/office/drawing/2018/hyperlinkcolor" xmlns="" val="tx"/>
                    </a:ext>
                  </a:extLst>
                </a:hlinkClick>
              </a:rPr>
              <a:t>http://www.med.upenn.edu/bgs/current_students_policies.shtml</a:t>
            </a:r>
            <a:endParaRPr lang="en-US" dirty="0">
              <a:solidFill>
                <a:schemeClr val="bg1"/>
              </a:solidFill>
              <a:latin typeface="Times New Roman" panose="02020603050405020304" pitchFamily="18" charset="0"/>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23962611-DFD5-4092-AAFD-559E3DFCE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2" name="Picture 71">
            <a:extLst>
              <a:ext uri="{FF2B5EF4-FFF2-40B4-BE49-F238E27FC236}">
                <a16:creationId xmlns:a16="http://schemas.microsoft.com/office/drawing/2014/main" id="{2270F1FA-0425-408F-9861-80BF5AFB27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email">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6561" name="Title 2"/>
          <p:cNvSpPr>
            <a:spLocks noGrp="1"/>
          </p:cNvSpPr>
          <p:nvPr>
            <p:ph type="ctrTitle"/>
          </p:nvPr>
        </p:nvSpPr>
        <p:spPr>
          <a:xfrm>
            <a:off x="3045368" y="2312345"/>
            <a:ext cx="6105194" cy="2031055"/>
          </a:xfrm>
        </p:spPr>
        <p:txBody>
          <a:bodyPr>
            <a:normAutofit fontScale="90000"/>
          </a:bodyPr>
          <a:lstStyle/>
          <a:p>
            <a:r>
              <a:rPr lang="en-US" dirty="0">
                <a:solidFill>
                  <a:srgbClr val="FFFFFF"/>
                </a:solidFill>
                <a:latin typeface="Calibri" charset="0"/>
              </a:rPr>
              <a:t>Wishing you a journey full of Learning, Exploration, Actualization, Discovery and Science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3" name="Title 1"/>
          <p:cNvSpPr>
            <a:spLocks noGrp="1"/>
          </p:cNvSpPr>
          <p:nvPr>
            <p:ph type="title"/>
          </p:nvPr>
        </p:nvSpPr>
        <p:spPr>
          <a:xfrm>
            <a:off x="581192" y="702156"/>
            <a:ext cx="11029616" cy="1013800"/>
          </a:xfrm>
        </p:spPr>
        <p:txBody>
          <a:bodyPr>
            <a:normAutofit/>
          </a:bodyPr>
          <a:lstStyle/>
          <a:p>
            <a:r>
              <a:rPr lang="en-US" dirty="0">
                <a:solidFill>
                  <a:srgbClr val="FFFEFF"/>
                </a:solidFill>
                <a:latin typeface="Calibri" charset="0"/>
              </a:rPr>
              <a:t>Some Free advice….Shift your expectations</a:t>
            </a:r>
          </a:p>
        </p:txBody>
      </p:sp>
      <p:graphicFrame>
        <p:nvGraphicFramePr>
          <p:cNvPr id="28676" name="Content Placeholder 2">
            <a:extLst>
              <a:ext uri="{FF2B5EF4-FFF2-40B4-BE49-F238E27FC236}">
                <a16:creationId xmlns:a16="http://schemas.microsoft.com/office/drawing/2014/main" id="{9376C14D-419A-414C-A82E-4396CE0CF44F}"/>
              </a:ext>
            </a:extLst>
          </p:cNvPr>
          <p:cNvGraphicFramePr>
            <a:graphicFrameLocks noGrp="1"/>
          </p:cNvGraphicFramePr>
          <p:nvPr>
            <p:ph idx="1"/>
            <p:extLst>
              <p:ext uri="{D42A27DB-BD31-4B8C-83A1-F6EECF244321}">
                <p14:modId xmlns:p14="http://schemas.microsoft.com/office/powerpoint/2010/main" val="3636909443"/>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EC6C8-E7A9-8A4D-B634-42950C19EA3E}"/>
              </a:ext>
            </a:extLst>
          </p:cNvPr>
          <p:cNvSpPr>
            <a:spLocks noGrp="1"/>
          </p:cNvSpPr>
          <p:nvPr>
            <p:ph type="title"/>
          </p:nvPr>
        </p:nvSpPr>
        <p:spPr>
          <a:xfrm>
            <a:off x="581192" y="702156"/>
            <a:ext cx="11029616" cy="1013800"/>
          </a:xfrm>
        </p:spPr>
        <p:txBody>
          <a:bodyPr>
            <a:normAutofit/>
          </a:bodyPr>
          <a:lstStyle/>
          <a:p>
            <a:r>
              <a:rPr lang="en-US" dirty="0">
                <a:solidFill>
                  <a:srgbClr val="FFFEFF"/>
                </a:solidFill>
              </a:rPr>
              <a:t>More Free ADVICE</a:t>
            </a:r>
          </a:p>
        </p:txBody>
      </p:sp>
      <p:graphicFrame>
        <p:nvGraphicFramePr>
          <p:cNvPr id="5" name="Content Placeholder 2">
            <a:extLst>
              <a:ext uri="{FF2B5EF4-FFF2-40B4-BE49-F238E27FC236}">
                <a16:creationId xmlns:a16="http://schemas.microsoft.com/office/drawing/2014/main" id="{CF9C7E70-5BDF-4380-A259-0F42175EBF24}"/>
              </a:ext>
            </a:extLst>
          </p:cNvPr>
          <p:cNvGraphicFramePr>
            <a:graphicFrameLocks noGrp="1"/>
          </p:cNvGraphicFramePr>
          <p:nvPr>
            <p:ph idx="1"/>
            <p:extLst>
              <p:ext uri="{D42A27DB-BD31-4B8C-83A1-F6EECF244321}">
                <p14:modId xmlns:p14="http://schemas.microsoft.com/office/powerpoint/2010/main" val="1099611791"/>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9370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1" name="Title 1"/>
          <p:cNvSpPr>
            <a:spLocks noGrp="1"/>
          </p:cNvSpPr>
          <p:nvPr>
            <p:ph type="title"/>
          </p:nvPr>
        </p:nvSpPr>
        <p:spPr>
          <a:xfrm>
            <a:off x="581192" y="702156"/>
            <a:ext cx="11029616" cy="1013800"/>
          </a:xfrm>
        </p:spPr>
        <p:txBody>
          <a:bodyPr>
            <a:normAutofit/>
          </a:bodyPr>
          <a:lstStyle/>
          <a:p>
            <a:r>
              <a:rPr lang="en-US">
                <a:solidFill>
                  <a:srgbClr val="FFFEFF"/>
                </a:solidFill>
                <a:latin typeface="Calibri" charset="0"/>
              </a:rPr>
              <a:t>Some More Free Advice</a:t>
            </a:r>
          </a:p>
        </p:txBody>
      </p:sp>
      <p:graphicFrame>
        <p:nvGraphicFramePr>
          <p:cNvPr id="30723" name="Content Placeholder 2">
            <a:extLst>
              <a:ext uri="{FF2B5EF4-FFF2-40B4-BE49-F238E27FC236}">
                <a16:creationId xmlns:a16="http://schemas.microsoft.com/office/drawing/2014/main" id="{9F75C59A-27C5-4F99-B943-9793F8AE4A55}"/>
              </a:ext>
            </a:extLst>
          </p:cNvPr>
          <p:cNvGraphicFramePr>
            <a:graphicFrameLocks noGrp="1"/>
          </p:cNvGraphicFramePr>
          <p:nvPr>
            <p:ph idx="1"/>
            <p:extLst>
              <p:ext uri="{D42A27DB-BD31-4B8C-83A1-F6EECF244321}">
                <p14:modId xmlns:p14="http://schemas.microsoft.com/office/powerpoint/2010/main" val="3492859227"/>
              </p:ext>
            </p:extLst>
          </p:nvPr>
        </p:nvGraphicFramePr>
        <p:xfrm>
          <a:off x="609600" y="2209800"/>
          <a:ext cx="11029950" cy="39544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867" name="Rectangle 69">
            <a:extLst>
              <a:ext uri="{FF2B5EF4-FFF2-40B4-BE49-F238E27FC236}">
                <a16:creationId xmlns:a16="http://schemas.microsoft.com/office/drawing/2014/main" id="{B373F125-DEF3-41D6-9918-AB21A2ACC3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8" name="Rectangle 71">
            <a:extLst>
              <a:ext uri="{FF2B5EF4-FFF2-40B4-BE49-F238E27FC236}">
                <a16:creationId xmlns:a16="http://schemas.microsoft.com/office/drawing/2014/main" id="{71E9F226-EB6E-48C9-ADDA-636DE4BF4E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959157" y="1113764"/>
            <a:ext cx="3269749" cy="4624327"/>
          </a:xfrm>
          <a:prstGeom prst="rect">
            <a:avLst/>
          </a:prstGeom>
        </p:spPr>
        <p:txBody>
          <a:bodyPr vert="horz" lIns="91440" tIns="45720" rIns="91440" bIns="45720" rtlCol="0" anchor="ctr">
            <a:normAutofit/>
          </a:bodyPr>
          <a:lstStyle/>
          <a:p>
            <a:pPr defTabSz="457200" eaLnBrk="1" hangingPunct="1">
              <a:spcAft>
                <a:spcPts val="600"/>
              </a:spcAft>
              <a:defRPr/>
            </a:pPr>
            <a:r>
              <a:rPr lang="en-US" sz="3200" cap="all" dirty="0">
                <a:solidFill>
                  <a:srgbClr val="FFFFFF"/>
                </a:solidFill>
                <a:latin typeface="+mj-lt"/>
                <a:ea typeface="+mj-ea"/>
                <a:cs typeface="+mj-cs"/>
              </a:rPr>
              <a:t>Opportunities for BGS Students</a:t>
            </a:r>
          </a:p>
        </p:txBody>
      </p:sp>
      <p:sp>
        <p:nvSpPr>
          <p:cNvPr id="36865" name="TextBox 2"/>
          <p:cNvSpPr txBox="1">
            <a:spLocks noChangeArrowheads="1"/>
          </p:cNvSpPr>
          <p:nvPr/>
        </p:nvSpPr>
        <p:spPr bwMode="auto">
          <a:xfrm>
            <a:off x="5155905" y="1113764"/>
            <a:ext cx="6807495" cy="4624327"/>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marL="342900" indent="-34290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lvl="1" defTabSz="457200" eaLnBrk="1" hangingPunct="1">
              <a:spcBef>
                <a:spcPct val="20000"/>
              </a:spcBef>
              <a:spcAft>
                <a:spcPts val="600"/>
              </a:spcAft>
              <a:buClr>
                <a:schemeClr val="accent2"/>
              </a:buClr>
              <a:buSzPct val="92000"/>
              <a:buFont typeface="Wingdings 2" panose="05020102010507070707" pitchFamily="18" charset="2"/>
              <a:buChar char=""/>
            </a:pPr>
            <a:r>
              <a:rPr lang="en-US" sz="3200" dirty="0">
                <a:solidFill>
                  <a:schemeClr val="tx2"/>
                </a:solidFill>
                <a:latin typeface="+mn-lt"/>
                <a:ea typeface="+mn-ea"/>
                <a:cs typeface="+mn-cs"/>
              </a:rPr>
              <a:t>BGS Student = Full-Time Position</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200" dirty="0">
                <a:solidFill>
                  <a:schemeClr val="tx2"/>
                </a:solidFill>
                <a:latin typeface="+mn-lt"/>
                <a:ea typeface="+mn-ea"/>
                <a:cs typeface="+mn-cs"/>
              </a:rPr>
              <a:t> Travel to meetings (BGS funds)</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200" dirty="0">
                <a:solidFill>
                  <a:schemeClr val="tx2"/>
                </a:solidFill>
                <a:latin typeface="+mn-lt"/>
                <a:ea typeface="+mn-ea"/>
                <a:cs typeface="+mn-cs"/>
              </a:rPr>
              <a:t> TA opportunities/CTL Certificate</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200" dirty="0">
                <a:solidFill>
                  <a:schemeClr val="tx2"/>
                </a:solidFill>
                <a:latin typeface="+mn-lt"/>
                <a:ea typeface="+mn-ea"/>
                <a:cs typeface="+mn-cs"/>
              </a:rPr>
              <a:t> Career Exploration (Steve </a:t>
            </a:r>
            <a:r>
              <a:rPr lang="en-US" sz="3200" dirty="0" err="1">
                <a:solidFill>
                  <a:schemeClr val="tx2"/>
                </a:solidFill>
                <a:latin typeface="+mn-lt"/>
                <a:ea typeface="+mn-ea"/>
                <a:cs typeface="+mn-cs"/>
              </a:rPr>
              <a:t>DiNardo</a:t>
            </a:r>
            <a:r>
              <a:rPr lang="en-US" sz="3200" dirty="0">
                <a:solidFill>
                  <a:schemeClr val="tx2"/>
                </a:solidFill>
                <a:latin typeface="+mn-lt"/>
                <a:ea typeface="+mn-ea"/>
                <a:cs typeface="+mn-cs"/>
              </a:rPr>
              <a:t>)</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200" dirty="0">
                <a:solidFill>
                  <a:schemeClr val="tx2"/>
                </a:solidFill>
                <a:latin typeface="+mn-lt"/>
                <a:ea typeface="+mn-ea"/>
                <a:cs typeface="+mn-cs"/>
              </a:rPr>
              <a:t> Certificate programs</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200" dirty="0">
                <a:solidFill>
                  <a:schemeClr val="tx2"/>
                </a:solidFill>
                <a:latin typeface="+mn-lt"/>
                <a:ea typeface="+mn-ea"/>
                <a:cs typeface="+mn-cs"/>
              </a:rPr>
              <a:t> Student organizations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Freeform: Shape 72">
            <a:extLst>
              <a:ext uri="{FF2B5EF4-FFF2-40B4-BE49-F238E27FC236}">
                <a16:creationId xmlns:a16="http://schemas.microsoft.com/office/drawing/2014/main"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770" name="TextBox 4"/>
          <p:cNvSpPr txBox="1">
            <a:spLocks noChangeArrowheads="1"/>
          </p:cNvSpPr>
          <p:nvPr/>
        </p:nvSpPr>
        <p:spPr bwMode="auto">
          <a:xfrm>
            <a:off x="863029" y="1012004"/>
            <a:ext cx="3416158" cy="4795408"/>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defTabSz="457200">
              <a:defRPr sz="2400">
                <a:solidFill>
                  <a:schemeClr val="tx1"/>
                </a:solidFill>
                <a:latin typeface="Times New Roman" charset="0"/>
                <a:ea typeface="ＭＳ Ｐゴシック" charset="0"/>
                <a:cs typeface="ＭＳ Ｐゴシック" charset="0"/>
              </a:defRPr>
            </a:lvl1pPr>
            <a:lvl2pPr marL="742950" indent="-285750" defTabSz="457200">
              <a:defRPr sz="2400">
                <a:solidFill>
                  <a:schemeClr val="tx1"/>
                </a:solidFill>
                <a:latin typeface="Times New Roman" charset="0"/>
                <a:ea typeface="ＭＳ Ｐゴシック" charset="0"/>
              </a:defRPr>
            </a:lvl2pPr>
            <a:lvl3pPr marL="1143000" indent="-228600" defTabSz="457200">
              <a:defRPr sz="2400">
                <a:solidFill>
                  <a:schemeClr val="tx1"/>
                </a:solidFill>
                <a:latin typeface="Times New Roman" charset="0"/>
                <a:ea typeface="ＭＳ Ｐゴシック" charset="0"/>
              </a:defRPr>
            </a:lvl3pPr>
            <a:lvl4pPr marL="1600200" indent="-228600" defTabSz="457200">
              <a:defRPr sz="2400">
                <a:solidFill>
                  <a:schemeClr val="tx1"/>
                </a:solidFill>
                <a:latin typeface="Times New Roman" charset="0"/>
                <a:ea typeface="ＭＳ Ｐゴシック" charset="0"/>
              </a:defRPr>
            </a:lvl4pPr>
            <a:lvl5pPr marL="2057400" indent="-228600" defTabSz="4572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defTabSz="914400" eaLnBrk="1" hangingPunct="1">
              <a:lnSpc>
                <a:spcPct val="90000"/>
              </a:lnSpc>
              <a:spcAft>
                <a:spcPts val="600"/>
              </a:spcAft>
            </a:pPr>
            <a:r>
              <a:rPr lang="en-US" sz="4400" dirty="0">
                <a:solidFill>
                  <a:srgbClr val="FFFFFF"/>
                </a:solidFill>
                <a:latin typeface="+mj-lt"/>
                <a:ea typeface="+mj-ea"/>
                <a:cs typeface="+mj-cs"/>
              </a:rPr>
              <a:t>Training You Must Do</a:t>
            </a:r>
          </a:p>
        </p:txBody>
      </p:sp>
      <p:graphicFrame>
        <p:nvGraphicFramePr>
          <p:cNvPr id="32772" name="Content Placeholder 4">
            <a:extLst>
              <a:ext uri="{FF2B5EF4-FFF2-40B4-BE49-F238E27FC236}">
                <a16:creationId xmlns:a16="http://schemas.microsoft.com/office/drawing/2014/main" id="{358E11F3-C344-404B-AC19-86DA9B89A109}"/>
              </a:ext>
            </a:extLst>
          </p:cNvPr>
          <p:cNvGraphicFramePr>
            <a:graphicFrameLocks noGrp="1"/>
          </p:cNvGraphicFramePr>
          <p:nvPr>
            <p:ph idx="1"/>
            <p:extLst>
              <p:ext uri="{D42A27DB-BD31-4B8C-83A1-F6EECF244321}">
                <p14:modId xmlns:p14="http://schemas.microsoft.com/office/powerpoint/2010/main" val="326564618"/>
              </p:ext>
            </p:extLst>
          </p:nvPr>
        </p:nvGraphicFramePr>
        <p:xfrm>
          <a:off x="4953000" y="457200"/>
          <a:ext cx="7086600"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373F125-DEF3-41D6-9918-AB21A2ACC3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1E9F226-EB6E-48C9-ADDA-636DE4BF4E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1904BF85-F625-834A-96AF-343596AFFB08}"/>
              </a:ext>
            </a:extLst>
          </p:cNvPr>
          <p:cNvSpPr>
            <a:spLocks noGrp="1"/>
          </p:cNvSpPr>
          <p:nvPr>
            <p:ph type="title"/>
          </p:nvPr>
        </p:nvSpPr>
        <p:spPr>
          <a:xfrm>
            <a:off x="959157" y="1113764"/>
            <a:ext cx="3269749" cy="4624327"/>
          </a:xfrm>
        </p:spPr>
        <p:txBody>
          <a:bodyPr anchor="ctr">
            <a:normAutofit/>
          </a:bodyPr>
          <a:lstStyle/>
          <a:p>
            <a:r>
              <a:rPr lang="en-US" sz="3200">
                <a:solidFill>
                  <a:srgbClr val="FFFFFF"/>
                </a:solidFill>
              </a:rPr>
              <a:t>COVID19 Safety</a:t>
            </a:r>
          </a:p>
        </p:txBody>
      </p:sp>
      <p:sp>
        <p:nvSpPr>
          <p:cNvPr id="6" name="Content Placeholder 5">
            <a:extLst>
              <a:ext uri="{FF2B5EF4-FFF2-40B4-BE49-F238E27FC236}">
                <a16:creationId xmlns:a16="http://schemas.microsoft.com/office/drawing/2014/main" id="{D8722D31-A590-0546-A19C-2FB394B922A8}"/>
              </a:ext>
            </a:extLst>
          </p:cNvPr>
          <p:cNvSpPr>
            <a:spLocks noGrp="1"/>
          </p:cNvSpPr>
          <p:nvPr>
            <p:ph idx="1"/>
          </p:nvPr>
        </p:nvSpPr>
        <p:spPr>
          <a:xfrm>
            <a:off x="5155905" y="685800"/>
            <a:ext cx="6545514" cy="5257800"/>
          </a:xfrm>
        </p:spPr>
        <p:txBody>
          <a:bodyPr anchor="ctr">
            <a:normAutofit fontScale="85000" lnSpcReduction="10000"/>
          </a:bodyPr>
          <a:lstStyle/>
          <a:p>
            <a:r>
              <a:rPr lang="en-US" sz="2800" dirty="0"/>
              <a:t>Students “</a:t>
            </a:r>
            <a:r>
              <a:rPr lang="en-US" sz="2800" dirty="0" err="1"/>
              <a:t>Opt</a:t>
            </a:r>
            <a:r>
              <a:rPr lang="en-US" sz="2800" dirty="0"/>
              <a:t> In” in Phase I and II</a:t>
            </a:r>
          </a:p>
          <a:p>
            <a:r>
              <a:rPr lang="en-US" sz="2800" dirty="0"/>
              <a:t>PPE must be worn and social distancing followed</a:t>
            </a:r>
          </a:p>
          <a:p>
            <a:r>
              <a:rPr lang="en-US" sz="2800" dirty="0"/>
              <a:t>EHRS training on proper PPE &amp; Social distancing</a:t>
            </a:r>
          </a:p>
          <a:p>
            <a:r>
              <a:rPr lang="en-US" sz="2800" dirty="0"/>
              <a:t>Daily Attestation – Penn Open Pass:  https://</a:t>
            </a:r>
            <a:r>
              <a:rPr lang="en-US" sz="2800" dirty="0" err="1"/>
              <a:t>pennopen.med.upenn.edu</a:t>
            </a:r>
            <a:endParaRPr lang="en-US" sz="2800" dirty="0"/>
          </a:p>
          <a:p>
            <a:r>
              <a:rPr lang="en-US" sz="2800" dirty="0"/>
              <a:t>Penn Student Campus Compact :https://fall-2020-planning.upenn.edu/content/student-campus-compact</a:t>
            </a:r>
          </a:p>
          <a:p>
            <a:r>
              <a:rPr lang="en-US" sz="2800" dirty="0"/>
              <a:t>Penn Research Resumption:  </a:t>
            </a:r>
            <a:r>
              <a:rPr lang="en-US" sz="2800" dirty="0">
                <a:hlinkClick r:id="rId2"/>
              </a:rPr>
              <a:t>https://research.upenn.edu/resources/resumption/</a:t>
            </a:r>
            <a:endParaRPr lang="en-US" sz="2800" dirty="0"/>
          </a:p>
          <a:p>
            <a:r>
              <a:rPr lang="en-US" sz="2800" dirty="0"/>
              <a:t>SARS </a:t>
            </a:r>
            <a:r>
              <a:rPr lang="en-US" sz="2800"/>
              <a:t>CoV2 testing</a:t>
            </a:r>
            <a:endParaRPr lang="en-US" sz="2800" dirty="0"/>
          </a:p>
        </p:txBody>
      </p:sp>
    </p:spTree>
    <p:extLst>
      <p:ext uri="{BB962C8B-B14F-4D97-AF65-F5344CB8AC3E}">
        <p14:creationId xmlns:p14="http://schemas.microsoft.com/office/powerpoint/2010/main" val="4121723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B373F125-DEF3-41D6-9918-AB21A2ACC3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71E9F226-EB6E-48C9-ADDA-636DE4BF4E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959157" y="1113764"/>
            <a:ext cx="3269749" cy="4624327"/>
          </a:xfrm>
          <a:prstGeom prst="rect">
            <a:avLst/>
          </a:prstGeom>
        </p:spPr>
        <p:txBody>
          <a:bodyPr vert="horz" lIns="91440" tIns="45720" rIns="91440" bIns="45720" rtlCol="0" anchor="ctr">
            <a:normAutofit/>
          </a:bodyPr>
          <a:lstStyle/>
          <a:p>
            <a:pPr defTabSz="457200" eaLnBrk="1" hangingPunct="1">
              <a:spcAft>
                <a:spcPts val="600"/>
              </a:spcAft>
              <a:defRPr/>
            </a:pPr>
            <a:r>
              <a:rPr lang="en-US" sz="3200" cap="all">
                <a:solidFill>
                  <a:srgbClr val="FFFFFF"/>
                </a:solidFill>
                <a:latin typeface="+mj-lt"/>
                <a:ea typeface="+mj-ea"/>
                <a:cs typeface="+mj-cs"/>
              </a:rPr>
              <a:t>Expectations of BGS Students</a:t>
            </a:r>
          </a:p>
        </p:txBody>
      </p:sp>
      <p:sp>
        <p:nvSpPr>
          <p:cNvPr id="33793" name="TextBox 2"/>
          <p:cNvSpPr txBox="1">
            <a:spLocks noChangeArrowheads="1"/>
          </p:cNvSpPr>
          <p:nvPr/>
        </p:nvSpPr>
        <p:spPr bwMode="auto">
          <a:xfrm>
            <a:off x="5155905" y="1113764"/>
            <a:ext cx="6655095" cy="4624327"/>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marL="342900" indent="-34290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lvl="1" defTabSz="457200" eaLnBrk="1" hangingPunct="1">
              <a:spcBef>
                <a:spcPct val="20000"/>
              </a:spcBef>
              <a:spcAft>
                <a:spcPts val="600"/>
              </a:spcAft>
              <a:buClr>
                <a:schemeClr val="accent2"/>
              </a:buClr>
              <a:buSzPct val="92000"/>
              <a:buFont typeface="Wingdings 2" panose="05020102010507070707" pitchFamily="18" charset="2"/>
              <a:buChar char=""/>
            </a:pPr>
            <a:r>
              <a:rPr lang="en-US" sz="3600" dirty="0">
                <a:solidFill>
                  <a:schemeClr val="tx2"/>
                </a:solidFill>
                <a:latin typeface="+mn-lt"/>
                <a:ea typeface="+mn-ea"/>
                <a:cs typeface="+mn-cs"/>
              </a:rPr>
              <a:t>Act Professionally</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600" dirty="0">
                <a:solidFill>
                  <a:schemeClr val="tx2"/>
                </a:solidFill>
                <a:latin typeface="+mn-lt"/>
                <a:ea typeface="+mn-ea"/>
                <a:cs typeface="+mn-cs"/>
              </a:rPr>
              <a:t>Be responsible</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600" dirty="0">
                <a:solidFill>
                  <a:schemeClr val="tx2"/>
                </a:solidFill>
                <a:latin typeface="+mn-lt"/>
                <a:ea typeface="+mn-ea"/>
                <a:cs typeface="+mn-cs"/>
              </a:rPr>
              <a:t>Be respectful of everyone</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600" dirty="0">
                <a:solidFill>
                  <a:schemeClr val="tx2"/>
                </a:solidFill>
                <a:latin typeface="+mn-lt"/>
                <a:ea typeface="+mn-ea"/>
                <a:cs typeface="+mn-cs"/>
              </a:rPr>
              <a:t>Don</a:t>
            </a:r>
            <a:r>
              <a:rPr lang="en-US" altLang="ja-JP" sz="3600" dirty="0">
                <a:solidFill>
                  <a:schemeClr val="tx2"/>
                </a:solidFill>
                <a:latin typeface="+mn-lt"/>
                <a:ea typeface="+mn-ea"/>
                <a:cs typeface="+mn-cs"/>
              </a:rPr>
              <a:t>’t delay: Do things in a timely manner</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600" dirty="0">
                <a:solidFill>
                  <a:schemeClr val="tx2"/>
                </a:solidFill>
                <a:latin typeface="+mn-lt"/>
                <a:ea typeface="+mn-ea"/>
                <a:cs typeface="+mn-cs"/>
              </a:rPr>
              <a:t>Email: Check and Reply</a:t>
            </a: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2479</TotalTime>
  <Words>1419</Words>
  <Application>Microsoft Office PowerPoint</Application>
  <PresentationFormat>Widescreen</PresentationFormat>
  <Paragraphs>199</Paragraphs>
  <Slides>26</Slides>
  <Notes>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26</vt:i4>
      </vt:variant>
    </vt:vector>
  </HeadingPairs>
  <TitlesOfParts>
    <vt:vector size="38" baseType="lpstr">
      <vt:lpstr>ＭＳ Ｐゴシック</vt:lpstr>
      <vt:lpstr>Arial</vt:lpstr>
      <vt:lpstr>Calibri</vt:lpstr>
      <vt:lpstr>Courier New</vt:lpstr>
      <vt:lpstr>Gill Sans MT</vt:lpstr>
      <vt:lpstr>HGｺﾞｼｯｸE</vt:lpstr>
      <vt:lpstr>Mangal</vt:lpstr>
      <vt:lpstr>Tahoma</vt:lpstr>
      <vt:lpstr>Times New Roman</vt:lpstr>
      <vt:lpstr>Wingdings 2</vt:lpstr>
      <vt:lpstr>1_Office Theme</vt:lpstr>
      <vt:lpstr>Dividend</vt:lpstr>
      <vt:lpstr>PowerPoint Presentation</vt:lpstr>
      <vt:lpstr>Welcome to Graduate School…our newest colleagues</vt:lpstr>
      <vt:lpstr>Some Free advice….Shift your expectations</vt:lpstr>
      <vt:lpstr>More Free ADVICE</vt:lpstr>
      <vt:lpstr>Some More Free Advice</vt:lpstr>
      <vt:lpstr>PowerPoint Presentation</vt:lpstr>
      <vt:lpstr>PowerPoint Presentation</vt:lpstr>
      <vt:lpstr>COVID19 Safety</vt:lpstr>
      <vt:lpstr>PowerPoint Presentation</vt:lpstr>
      <vt:lpstr>Professionalism (noun): the skill, good judgment and polite behavior that is expected from a person who is trained to do a job well</vt:lpstr>
      <vt:lpstr>Respectful Workplace</vt:lpstr>
      <vt:lpstr>Respectful Workplace</vt:lpstr>
      <vt:lpstr>PowerPoint Presentation</vt:lpstr>
      <vt:lpstr>PowerPoint Presentation</vt:lpstr>
      <vt:lpstr>Please Read and Sign</vt:lpstr>
      <vt:lpstr>PowerPoint Presentation</vt:lpstr>
      <vt:lpstr>PowerPoint Presentation</vt:lpstr>
      <vt:lpstr>PowerPoint Presentation</vt:lpstr>
      <vt:lpstr>University Academic Code of Integrity</vt:lpstr>
      <vt:lpstr>PowerPoint Presentation</vt:lpstr>
      <vt:lpstr>Downloading Copyrighted Material</vt:lpstr>
      <vt:lpstr>Course Evaluations</vt:lpstr>
      <vt:lpstr>Course Evaluations</vt:lpstr>
      <vt:lpstr>Course Evaluations</vt:lpstr>
      <vt:lpstr>PowerPoint Presentation</vt:lpstr>
      <vt:lpstr>Wishing you a journey full of Learning, Exploration, Actualization, Discovery and Science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Jordan-Sciutto, Kelly L</dc:creator>
  <cp:lastModifiedBy>Rebecca Lopez</cp:lastModifiedBy>
  <cp:revision>6</cp:revision>
  <dcterms:created xsi:type="dcterms:W3CDTF">2020-08-14T01:39:31Z</dcterms:created>
  <dcterms:modified xsi:type="dcterms:W3CDTF">2020-08-19T20:30:15Z</dcterms:modified>
</cp:coreProperties>
</file>